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 id="274" r:id="rId18"/>
    <p:sldId id="275" r:id="rId19"/>
    <p:sldId id="276" r:id="rId20"/>
    <p:sldId id="277" r:id="rId21"/>
    <p:sldId id="278" r:id="rId22"/>
    <p:sldId id="279" r:id="rId23"/>
    <p:sldId id="281" r:id="rId24"/>
    <p:sldId id="280"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D06164BA-9FA4-4792-9BA1-D18DAD8124C9}" type="datetimeFigureOut">
              <a:rPr lang="en-US" smtClean="0"/>
              <a:t>11/10/2016</a:t>
            </a:fld>
            <a:endParaRPr lang="en-US"/>
          </a:p>
        </p:txBody>
      </p:sp>
      <p:sp>
        <p:nvSpPr>
          <p:cNvPr id="17" name="Footer Placeholder 16"/>
          <p:cNvSpPr>
            <a:spLocks noGrp="1"/>
          </p:cNvSpPr>
          <p:nvPr>
            <p:ph type="ftr" sz="quarter" idx="11"/>
          </p:nvPr>
        </p:nvSpPr>
        <p:spPr>
          <a:xfrm>
            <a:off x="3864864" y="6355080"/>
            <a:ext cx="4632960" cy="365760"/>
          </a:xfrm>
        </p:spPr>
        <p:txBody>
          <a:bodyPr/>
          <a:lstStyle/>
          <a:p>
            <a:endParaRPr lang="en-US"/>
          </a:p>
        </p:txBody>
      </p:sp>
      <p:sp>
        <p:nvSpPr>
          <p:cNvPr id="29" name="Slide Number Placeholder 28"/>
          <p:cNvSpPr>
            <a:spLocks noGrp="1"/>
          </p:cNvSpPr>
          <p:nvPr>
            <p:ph type="sldNum" sz="quarter" idx="12"/>
          </p:nvPr>
        </p:nvSpPr>
        <p:spPr>
          <a:xfrm>
            <a:off x="1621536" y="6355080"/>
            <a:ext cx="1625600" cy="365760"/>
          </a:xfrm>
        </p:spPr>
        <p:txBody>
          <a:bodyPr/>
          <a:lstStyle/>
          <a:p>
            <a:fld id="{51076C1F-6042-46DB-95E3-836F7E35E58A}" type="slidenum">
              <a:rPr lang="en-US" smtClean="0"/>
              <a:t>‹#›</a:t>
            </a:fld>
            <a:endParaRPr 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164BA-9FA4-4792-9BA1-D18DAD8124C9}"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76C1F-6042-46DB-95E3-836F7E35E5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164BA-9FA4-4792-9BA1-D18DAD8124C9}"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76C1F-6042-46DB-95E3-836F7E35E58A}" type="slidenum">
              <a:rPr lang="en-US" smtClean="0"/>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06164BA-9FA4-4792-9BA1-D18DAD8124C9}"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76C1F-6042-46DB-95E3-836F7E35E58A}" type="slidenum">
              <a:rPr lang="en-US" smtClean="0"/>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D06164BA-9FA4-4792-9BA1-D18DAD8124C9}" type="datetimeFigureOut">
              <a:rPr lang="en-US" smtClean="0"/>
              <a:t>11/10/2016</a:t>
            </a:fld>
            <a:endParaRPr lang="en-US"/>
          </a:p>
        </p:txBody>
      </p:sp>
      <p:sp>
        <p:nvSpPr>
          <p:cNvPr id="5" name="Footer Placeholder 4"/>
          <p:cNvSpPr>
            <a:spLocks noGrp="1"/>
          </p:cNvSpPr>
          <p:nvPr>
            <p:ph type="ftr" sz="quarter" idx="11"/>
          </p:nvPr>
        </p:nvSpPr>
        <p:spPr>
          <a:xfrm>
            <a:off x="3864864" y="6355080"/>
            <a:ext cx="4632960" cy="365760"/>
          </a:xfrm>
        </p:spPr>
        <p:txBody>
          <a:bodyPr/>
          <a:lstStyle/>
          <a:p>
            <a:endParaRPr lang="en-US"/>
          </a:p>
        </p:txBody>
      </p:sp>
      <p:sp>
        <p:nvSpPr>
          <p:cNvPr id="6" name="Slide Number Placeholder 5"/>
          <p:cNvSpPr>
            <a:spLocks noGrp="1"/>
          </p:cNvSpPr>
          <p:nvPr>
            <p:ph type="sldNum" sz="quarter" idx="12"/>
          </p:nvPr>
        </p:nvSpPr>
        <p:spPr>
          <a:xfrm>
            <a:off x="1426464" y="6355080"/>
            <a:ext cx="2027936" cy="365760"/>
          </a:xfrm>
        </p:spPr>
        <p:txBody>
          <a:bodyPr/>
          <a:lstStyle/>
          <a:p>
            <a:fld id="{51076C1F-6042-46DB-95E3-836F7E35E58A}" type="slidenum">
              <a:rPr lang="en-US" smtClean="0"/>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06164BA-9FA4-4792-9BA1-D18DAD8124C9}"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76C1F-6042-46DB-95E3-836F7E35E58A}" type="slidenum">
              <a:rPr lang="en-US" smtClean="0"/>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06164BA-9FA4-4792-9BA1-D18DAD8124C9}"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76C1F-6042-46DB-95E3-836F7E35E58A}" type="slidenum">
              <a:rPr lang="en-US" smtClean="0"/>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6164BA-9FA4-4792-9BA1-D18DAD8124C9}" type="datetimeFigureOut">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076C1F-6042-46DB-95E3-836F7E35E58A}" type="slidenum">
              <a:rPr lang="en-US" smtClean="0"/>
              <a:t>‹#›</a:t>
            </a:fld>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164BA-9FA4-4792-9BA1-D18DAD8124C9}" type="datetimeFigureOut">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076C1F-6042-46DB-95E3-836F7E35E58A}" type="slidenum">
              <a:rPr lang="en-US" smtClean="0"/>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6164BA-9FA4-4792-9BA1-D18DAD8124C9}"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76C1F-6042-46DB-95E3-836F7E35E58A}"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6164BA-9FA4-4792-9BA1-D18DAD8124C9}"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76C1F-6042-46DB-95E3-836F7E35E58A}"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D06164BA-9FA4-4792-9BA1-D18DAD8124C9}" type="datetimeFigureOut">
              <a:rPr lang="en-US" smtClean="0"/>
              <a:t>11/10/2016</a:t>
            </a:fld>
            <a:endParaRPr lang="en-US"/>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51076C1F-6042-46DB-95E3-836F7E35E58A}" type="slidenum">
              <a:rPr lang="en-US" smtClean="0"/>
              <a:t>‹#›</a:t>
            </a:fld>
            <a:endParaRPr lang="en-US"/>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600" b="1" dirty="0" smtClean="0"/>
              <a:t> </a:t>
            </a:r>
            <a:endParaRPr lang="en-US" sz="6600" b="1" dirty="0"/>
          </a:p>
        </p:txBody>
      </p:sp>
      <p:sp>
        <p:nvSpPr>
          <p:cNvPr id="5" name="Content Placeholder 4"/>
          <p:cNvSpPr>
            <a:spLocks noGrp="1"/>
          </p:cNvSpPr>
          <p:nvPr>
            <p:ph sz="quarter" idx="1"/>
          </p:nvPr>
        </p:nvSpPr>
        <p:spPr/>
        <p:txBody>
          <a:bodyPr>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2400" dirty="0" smtClean="0"/>
          </a:p>
          <a:p>
            <a:pPr marL="0" indent="0">
              <a:buNone/>
            </a:pPr>
            <a:endParaRPr lang="en-US" sz="2400" dirty="0"/>
          </a:p>
          <a:p>
            <a:pPr marL="0" indent="0">
              <a:buNone/>
            </a:pPr>
            <a:r>
              <a:rPr lang="en-US" sz="2400" dirty="0" smtClean="0"/>
              <a:t>Project developed and designed by</a:t>
            </a:r>
            <a:r>
              <a:rPr lang="en-US" dirty="0" smtClean="0"/>
              <a:t>,</a:t>
            </a:r>
          </a:p>
          <a:p>
            <a:pPr marL="0" indent="0">
              <a:buNone/>
            </a:pPr>
            <a:r>
              <a:rPr lang="en-US" sz="1600" dirty="0" smtClean="0"/>
              <a:t>SHUBHAM RATH(B115053)</a:t>
            </a:r>
          </a:p>
          <a:p>
            <a:pPr marL="0" indent="0">
              <a:buNone/>
            </a:pPr>
            <a:r>
              <a:rPr lang="en-US" sz="1600" dirty="0" smtClean="0"/>
              <a:t>RAJASRSHI KHARE</a:t>
            </a:r>
          </a:p>
          <a:p>
            <a:pPr marL="0" indent="0">
              <a:buNone/>
            </a:pPr>
            <a:r>
              <a:rPr lang="en-US" sz="1600" dirty="0" smtClean="0"/>
              <a:t>SHRUTI SINGH</a:t>
            </a:r>
          </a:p>
          <a:p>
            <a:pPr marL="0" indent="0">
              <a:buNone/>
            </a:pPr>
            <a:r>
              <a:rPr lang="en-US" sz="1600" dirty="0" smtClean="0"/>
              <a:t>SAROJ SETHY</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48" y="103031"/>
            <a:ext cx="11073417" cy="126212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816" y="1365160"/>
            <a:ext cx="4687909" cy="4687909"/>
          </a:xfrm>
          <a:prstGeom prst="rect">
            <a:avLst/>
          </a:prstGeom>
        </p:spPr>
      </p:pic>
    </p:spTree>
    <p:extLst>
      <p:ext uri="{BB962C8B-B14F-4D97-AF65-F5344CB8AC3E}">
        <p14:creationId xmlns:p14="http://schemas.microsoft.com/office/powerpoint/2010/main" val="3718300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CSV </a:t>
            </a:r>
            <a:r>
              <a:rPr lang="en-US" b="1" dirty="0" smtClean="0"/>
              <a:t>FILES</a:t>
            </a:r>
            <a:endParaRPr lang="en-US" b="1" dirty="0"/>
          </a:p>
        </p:txBody>
      </p:sp>
      <p:sp>
        <p:nvSpPr>
          <p:cNvPr id="3" name="Content Placeholder 2"/>
          <p:cNvSpPr>
            <a:spLocks noGrp="1"/>
          </p:cNvSpPr>
          <p:nvPr>
            <p:ph sz="quarter" idx="1"/>
          </p:nvPr>
        </p:nvSpPr>
        <p:spPr/>
        <p:txBody>
          <a:bodyPr/>
          <a:lstStyle/>
          <a:p>
            <a:r>
              <a:rPr lang="en-US" dirty="0" smtClean="0"/>
              <a:t>Five </a:t>
            </a:r>
            <a:r>
              <a:rPr lang="en-US" dirty="0" err="1" smtClean="0"/>
              <a:t>csv</a:t>
            </a:r>
            <a:r>
              <a:rPr lang="en-US" dirty="0" smtClean="0"/>
              <a:t> files are used</a:t>
            </a:r>
            <a:r>
              <a:rPr lang="en-US" dirty="0" smtClean="0"/>
              <a:t>. </a:t>
            </a:r>
            <a:endParaRPr lang="en-US" dirty="0" smtClean="0"/>
          </a:p>
          <a:p>
            <a:pPr marL="457200" indent="-457200">
              <a:buAutoNum type="arabicPeriod"/>
            </a:pPr>
            <a:r>
              <a:rPr lang="en-US" sz="2400" b="1" dirty="0" smtClean="0"/>
              <a:t>usercredential.csv</a:t>
            </a:r>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98" y="2437712"/>
            <a:ext cx="6099651" cy="2340350"/>
          </a:xfrm>
          <a:prstGeom prst="rect">
            <a:avLst/>
          </a:prstGeom>
        </p:spPr>
      </p:pic>
    </p:spTree>
    <p:extLst>
      <p:ext uri="{BB962C8B-B14F-4D97-AF65-F5344CB8AC3E}">
        <p14:creationId xmlns:p14="http://schemas.microsoft.com/office/powerpoint/2010/main" val="4155844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CSV </a:t>
            </a:r>
            <a:r>
              <a:rPr lang="en-US" b="1" dirty="0" smtClean="0"/>
              <a:t>FILES</a:t>
            </a:r>
            <a:endParaRPr lang="en-US" b="1" dirty="0"/>
          </a:p>
        </p:txBody>
      </p:sp>
      <p:sp>
        <p:nvSpPr>
          <p:cNvPr id="3" name="Content Placeholder 2"/>
          <p:cNvSpPr>
            <a:spLocks noGrp="1"/>
          </p:cNvSpPr>
          <p:nvPr>
            <p:ph sz="quarter" idx="1"/>
          </p:nvPr>
        </p:nvSpPr>
        <p:spPr/>
        <p:txBody>
          <a:bodyPr>
            <a:normAutofit/>
          </a:bodyPr>
          <a:lstStyle/>
          <a:p>
            <a:pPr marL="0" indent="0">
              <a:buNone/>
            </a:pPr>
            <a:r>
              <a:rPr lang="en-US" b="1" dirty="0" smtClean="0"/>
              <a:t>2. project</a:t>
            </a:r>
            <a:r>
              <a:rPr lang="en-US" b="1" dirty="0" smtClean="0"/>
              <a:t>.csv:</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dirty="0" smtClean="0"/>
          </a:p>
          <a:p>
            <a:pPr marL="0" indent="0">
              <a:buNone/>
            </a:pPr>
            <a:endParaRPr lang="en-US" dirty="0" smtClean="0"/>
          </a:p>
          <a:p>
            <a:pPr marL="0" indent="0">
              <a:buNone/>
            </a:pPr>
            <a:r>
              <a:rPr lang="en-US" b="1" dirty="0" smtClean="0"/>
              <a:t>3. grant.csv:</a:t>
            </a:r>
            <a:endParaRPr lang="en-US" dirty="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782" y="1777123"/>
            <a:ext cx="5166912" cy="19931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87" y="4546678"/>
            <a:ext cx="5241303" cy="1751091"/>
          </a:xfrm>
          <a:prstGeom prst="rect">
            <a:avLst/>
          </a:prstGeom>
        </p:spPr>
      </p:pic>
    </p:spTree>
    <p:extLst>
      <p:ext uri="{BB962C8B-B14F-4D97-AF65-F5344CB8AC3E}">
        <p14:creationId xmlns:p14="http://schemas.microsoft.com/office/powerpoint/2010/main" val="1178850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CSV </a:t>
            </a:r>
            <a:r>
              <a:rPr lang="en-US" b="1" dirty="0" smtClean="0"/>
              <a:t>FILES</a:t>
            </a:r>
            <a:endParaRPr lang="en-US" b="1" dirty="0"/>
          </a:p>
        </p:txBody>
      </p:sp>
      <p:sp>
        <p:nvSpPr>
          <p:cNvPr id="3" name="Content Placeholder 2"/>
          <p:cNvSpPr>
            <a:spLocks noGrp="1"/>
          </p:cNvSpPr>
          <p:nvPr>
            <p:ph sz="quarter" idx="1"/>
          </p:nvPr>
        </p:nvSpPr>
        <p:spPr/>
        <p:txBody>
          <a:bodyPr/>
          <a:lstStyle/>
          <a:p>
            <a:pPr marL="0" indent="0">
              <a:buNone/>
            </a:pPr>
            <a:r>
              <a:rPr lang="en-US" b="1" dirty="0" smtClean="0"/>
              <a:t>4. college_details.csv</a:t>
            </a:r>
            <a:r>
              <a:rPr lang="en-US" b="1" dirty="0" smtClean="0"/>
              <a:t>:</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r>
              <a:rPr lang="en-US" b="1" dirty="0" smtClean="0"/>
              <a:t>5. admincredentials.csv</a:t>
            </a:r>
          </a:p>
          <a:p>
            <a:pPr marL="0" indent="0">
              <a:buNone/>
            </a:pPr>
            <a:endParaRPr lang="en-US"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826" y="1741372"/>
            <a:ext cx="6188373" cy="16550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825" y="4275854"/>
            <a:ext cx="6188373" cy="1596911"/>
          </a:xfrm>
          <a:prstGeom prst="rect">
            <a:avLst/>
          </a:prstGeom>
        </p:spPr>
      </p:pic>
    </p:spTree>
    <p:extLst>
      <p:ext uri="{BB962C8B-B14F-4D97-AF65-F5344CB8AC3E}">
        <p14:creationId xmlns:p14="http://schemas.microsoft.com/office/powerpoint/2010/main" val="600163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MAIN UI</a:t>
            </a:r>
            <a:endParaRPr lang="en-US" b="1"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09152" y="1420496"/>
            <a:ext cx="8573696" cy="4534533"/>
          </a:xfrm>
        </p:spPr>
      </p:pic>
    </p:spTree>
    <p:extLst>
      <p:ext uri="{BB962C8B-B14F-4D97-AF65-F5344CB8AC3E}">
        <p14:creationId xmlns:p14="http://schemas.microsoft.com/office/powerpoint/2010/main" val="1440611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MAIN UI LOGIN</a:t>
            </a:r>
            <a:endParaRPr lang="en-US" b="1" dirty="0"/>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75809" y="1472891"/>
            <a:ext cx="8640381" cy="4429743"/>
          </a:xfrm>
        </p:spPr>
      </p:pic>
    </p:spTree>
    <p:extLst>
      <p:ext uri="{BB962C8B-B14F-4D97-AF65-F5344CB8AC3E}">
        <p14:creationId xmlns:p14="http://schemas.microsoft.com/office/powerpoint/2010/main" val="3546874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ADMIN LOGIN</a:t>
            </a:r>
            <a:endParaRPr lang="en-US" b="1"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71073" y="1520522"/>
            <a:ext cx="8449854" cy="4334480"/>
          </a:xfrm>
        </p:spPr>
      </p:pic>
    </p:spTree>
    <p:extLst>
      <p:ext uri="{BB962C8B-B14F-4D97-AF65-F5344CB8AC3E}">
        <p14:creationId xmlns:p14="http://schemas.microsoft.com/office/powerpoint/2010/main" val="1386798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ADMIN OPERATIONS</a:t>
            </a:r>
            <a:endParaRPr lang="en-US" b="1"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80573" y="1406206"/>
            <a:ext cx="8630854" cy="4563112"/>
          </a:xfrm>
        </p:spPr>
      </p:pic>
    </p:spTree>
    <p:extLst>
      <p:ext uri="{BB962C8B-B14F-4D97-AF65-F5344CB8AC3E}">
        <p14:creationId xmlns:p14="http://schemas.microsoft.com/office/powerpoint/2010/main" val="3289661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LISTING COLLEGES</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0099" y="1401443"/>
            <a:ext cx="8611802" cy="4572638"/>
          </a:xfrm>
        </p:spPr>
      </p:pic>
    </p:spTree>
    <p:extLst>
      <p:ext uri="{BB962C8B-B14F-4D97-AF65-F5344CB8AC3E}">
        <p14:creationId xmlns:p14="http://schemas.microsoft.com/office/powerpoint/2010/main" val="2332743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smtClean="0"/>
              <a:t>EDITING COLLEGE DETAILS</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09104" y="1339403"/>
            <a:ext cx="8319752" cy="4822485"/>
          </a:xfrm>
        </p:spPr>
      </p:pic>
    </p:spTree>
    <p:extLst>
      <p:ext uri="{BB962C8B-B14F-4D97-AF65-F5344CB8AC3E}">
        <p14:creationId xmlns:p14="http://schemas.microsoft.com/office/powerpoint/2010/main" val="4260165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USER/COLLEGE LOGIN</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0099" y="1425016"/>
            <a:ext cx="8611802" cy="4525492"/>
          </a:xfrm>
        </p:spPr>
      </p:pic>
    </p:spTree>
    <p:extLst>
      <p:ext uri="{BB962C8B-B14F-4D97-AF65-F5344CB8AC3E}">
        <p14:creationId xmlns:p14="http://schemas.microsoft.com/office/powerpoint/2010/main" val="41426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WORKING </a:t>
            </a:r>
            <a:r>
              <a:rPr lang="en-US" b="1" dirty="0" smtClean="0"/>
              <a:t>PROJECT</a:t>
            </a:r>
            <a:endParaRPr lang="en-US" b="1" dirty="0"/>
          </a:p>
        </p:txBody>
      </p:sp>
      <p:sp>
        <p:nvSpPr>
          <p:cNvPr id="3" name="Content Placeholder 2"/>
          <p:cNvSpPr>
            <a:spLocks noGrp="1"/>
          </p:cNvSpPr>
          <p:nvPr>
            <p:ph sz="quarter" idx="1"/>
          </p:nvPr>
        </p:nvSpPr>
        <p:spPr/>
        <p:txBody>
          <a:bodyPr>
            <a:normAutofit/>
          </a:bodyPr>
          <a:lstStyle/>
          <a:p>
            <a:r>
              <a:rPr lang="en-US" dirty="0" smtClean="0"/>
              <a:t>The public works department(PWD) of Government of Odisha is responsible for maintenance of public properties like parks ,vending zones ,streets ,street lights </a:t>
            </a:r>
            <a:r>
              <a:rPr lang="en-US" dirty="0" err="1" smtClean="0"/>
              <a:t>etc.A</a:t>
            </a:r>
            <a:r>
              <a:rPr lang="en-US" dirty="0" smtClean="0"/>
              <a:t> citizen can lodge a complaint regarding any kind of malfunctioning of the above properties .Before lodging any complaint a citizen should register himself/herself first. Upon registration, the citizen shall be provided with a unique ID which he/she can use for further logging in and checking the status of the complaint. For each complain, a complain ID is also generated. In this project proper interfaces are provided both for administrator as well as users console to perform the respective functions.</a:t>
            </a:r>
            <a:endParaRPr lang="en-US" dirty="0"/>
          </a:p>
        </p:txBody>
      </p:sp>
    </p:spTree>
    <p:extLst>
      <p:ext uri="{BB962C8B-B14F-4D97-AF65-F5344CB8AC3E}">
        <p14:creationId xmlns:p14="http://schemas.microsoft.com/office/powerpoint/2010/main" val="1533331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USER/COLLEGE OPERATIONS</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0099" y="1429322"/>
            <a:ext cx="8611802" cy="4516880"/>
          </a:xfrm>
        </p:spPr>
      </p:pic>
    </p:spTree>
    <p:extLst>
      <p:ext uri="{BB962C8B-B14F-4D97-AF65-F5344CB8AC3E}">
        <p14:creationId xmlns:p14="http://schemas.microsoft.com/office/powerpoint/2010/main" val="3559038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GRANT HIKE FOR PRESENT PROJECT</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26359" y="1429322"/>
            <a:ext cx="8539281" cy="4516880"/>
          </a:xfrm>
        </p:spPr>
      </p:pic>
    </p:spTree>
    <p:extLst>
      <p:ext uri="{BB962C8B-B14F-4D97-AF65-F5344CB8AC3E}">
        <p14:creationId xmlns:p14="http://schemas.microsoft.com/office/powerpoint/2010/main" val="2884006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GRANT REQUEST FOR NEW PROJECT</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26359" y="1470013"/>
            <a:ext cx="8539281" cy="4435497"/>
          </a:xfrm>
        </p:spPr>
      </p:pic>
    </p:spTree>
    <p:extLst>
      <p:ext uri="{BB962C8B-B14F-4D97-AF65-F5344CB8AC3E}">
        <p14:creationId xmlns:p14="http://schemas.microsoft.com/office/powerpoint/2010/main" val="403130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NEW USER/COLLEGE REGISTRATION</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67242" y="1470013"/>
            <a:ext cx="8457515" cy="4435497"/>
          </a:xfrm>
        </p:spPr>
      </p:pic>
    </p:spTree>
    <p:extLst>
      <p:ext uri="{BB962C8B-B14F-4D97-AF65-F5344CB8AC3E}">
        <p14:creationId xmlns:p14="http://schemas.microsoft.com/office/powerpoint/2010/main" val="575569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PASSWORD PROTECTION</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39464" y="1470013"/>
            <a:ext cx="8313070" cy="4435497"/>
          </a:xfrm>
        </p:spPr>
      </p:pic>
    </p:spTree>
    <p:extLst>
      <p:ext uri="{BB962C8B-B14F-4D97-AF65-F5344CB8AC3E}">
        <p14:creationId xmlns:p14="http://schemas.microsoft.com/office/powerpoint/2010/main" val="3197020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lang="en-US" b="1" dirty="0"/>
          </a:p>
        </p:txBody>
      </p:sp>
      <p:sp>
        <p:nvSpPr>
          <p:cNvPr id="2" name="Content Placeholder 1"/>
          <p:cNvSpPr>
            <a:spLocks noGrp="1"/>
          </p:cNvSpPr>
          <p:nvPr>
            <p:ph sz="quarter" idx="1"/>
          </p:nvPr>
        </p:nvSpPr>
        <p:spPr/>
        <p:txBody>
          <a:bodyPr>
            <a:normAutofit/>
          </a:bodyPr>
          <a:lstStyle/>
          <a:p>
            <a:pPr marL="0" indent="0" algn="ctr">
              <a:buNone/>
            </a:pPr>
            <a:endParaRPr lang="en-US" sz="4000" dirty="0" smtClean="0">
              <a:latin typeface="Aharoni" pitchFamily="2" charset="-79"/>
              <a:cs typeface="Aharoni" pitchFamily="2" charset="-79"/>
            </a:endParaRPr>
          </a:p>
          <a:p>
            <a:pPr marL="0" indent="0" algn="ctr">
              <a:buNone/>
            </a:pPr>
            <a:endParaRPr lang="en-US" sz="4000" dirty="0" smtClean="0">
              <a:latin typeface="Aharoni" pitchFamily="2" charset="-79"/>
              <a:cs typeface="Aharoni" pitchFamily="2" charset="-79"/>
            </a:endParaRPr>
          </a:p>
          <a:p>
            <a:pPr marL="0" indent="0" algn="ctr">
              <a:buNone/>
            </a:pPr>
            <a:endParaRPr lang="en-US" sz="4000" dirty="0">
              <a:latin typeface="Aharoni" pitchFamily="2" charset="-79"/>
              <a:cs typeface="Aharoni" pitchFamily="2" charset="-79"/>
            </a:endParaRPr>
          </a:p>
          <a:p>
            <a:pPr marL="0" indent="0" algn="ctr">
              <a:buNone/>
            </a:pPr>
            <a:r>
              <a:rPr lang="en-US" sz="4000" b="1" dirty="0">
                <a:latin typeface="Aharoni" pitchFamily="2" charset="-79"/>
                <a:cs typeface="Aharoni" pitchFamily="2" charset="-79"/>
              </a:rPr>
              <a:t>THANK YOU</a:t>
            </a:r>
            <a:endParaRPr lang="en-US" sz="4000" dirty="0">
              <a:latin typeface="Aharoni" pitchFamily="2" charset="-79"/>
              <a:cs typeface="Aharoni" pitchFamily="2" charset="-79"/>
            </a:endParaRPr>
          </a:p>
        </p:txBody>
      </p:sp>
    </p:spTree>
    <p:extLst>
      <p:ext uri="{BB962C8B-B14F-4D97-AF65-F5344CB8AC3E}">
        <p14:creationId xmlns:p14="http://schemas.microsoft.com/office/powerpoint/2010/main" val="18168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PURPOSE AND MOTIVATION </a:t>
            </a:r>
            <a:r>
              <a:rPr lang="en-US" b="1" dirty="0" smtClean="0"/>
              <a:t>for THE                      </a:t>
            </a:r>
            <a:r>
              <a:rPr lang="en-US" b="1" dirty="0" smtClean="0"/>
              <a:t/>
            </a:r>
            <a:br>
              <a:rPr lang="en-US" b="1" dirty="0" smtClean="0"/>
            </a:br>
            <a:r>
              <a:rPr lang="en-US" b="1" dirty="0" smtClean="0"/>
              <a:t>PROJECT</a:t>
            </a:r>
            <a:endParaRPr lang="en-US" b="1" dirty="0"/>
          </a:p>
        </p:txBody>
      </p:sp>
      <p:sp>
        <p:nvSpPr>
          <p:cNvPr id="3" name="Content Placeholder 2"/>
          <p:cNvSpPr>
            <a:spLocks noGrp="1"/>
          </p:cNvSpPr>
          <p:nvPr>
            <p:ph sz="quarter" idx="1"/>
          </p:nvPr>
        </p:nvSpPr>
        <p:spPr/>
        <p:txBody>
          <a:bodyPr>
            <a:normAutofit/>
          </a:bodyPr>
          <a:lstStyle/>
          <a:p>
            <a:r>
              <a:rPr lang="en-US" dirty="0" smtClean="0"/>
              <a:t>The project aims at the common issues that we face in our day to day life due to poor working conditions of the public properties of our city. It is the responsibility of the government to take care of such problems and find a solution as soon as possible. And as a responsible citizen of our country, it is our duty to report any such problem so that it can solved in the least possible time. This project provides an interface to the user though which he/she can lodge a complaint and check the status of same in an organized manner. Through this project, we aim to develop the society and make it a desirable place to live in.</a:t>
            </a:r>
            <a:endParaRPr lang="en-US" dirty="0"/>
          </a:p>
        </p:txBody>
      </p:sp>
    </p:spTree>
    <p:extLst>
      <p:ext uri="{BB962C8B-B14F-4D97-AF65-F5344CB8AC3E}">
        <p14:creationId xmlns:p14="http://schemas.microsoft.com/office/powerpoint/2010/main" val="2363067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FEATURES </a:t>
            </a:r>
            <a:r>
              <a:rPr lang="en-US" b="1" dirty="0" smtClean="0"/>
              <a:t>OF THE PROJECT </a:t>
            </a:r>
            <a:endParaRPr lang="en-US" b="1" dirty="0"/>
          </a:p>
        </p:txBody>
      </p:sp>
      <p:sp>
        <p:nvSpPr>
          <p:cNvPr id="3" name="Content Placeholder 2"/>
          <p:cNvSpPr>
            <a:spLocks noGrp="1"/>
          </p:cNvSpPr>
          <p:nvPr>
            <p:ph sz="quarter" idx="1"/>
          </p:nvPr>
        </p:nvSpPr>
        <p:spPr/>
        <p:txBody>
          <a:bodyPr>
            <a:normAutofit/>
          </a:bodyPr>
          <a:lstStyle/>
          <a:p>
            <a:r>
              <a:rPr lang="en-US" dirty="0" smtClean="0"/>
              <a:t>The interface allows the user to register in order to file a complaint. Upon registration, the user is provided with a registration ID through which the user can login again and again to check the status of the complaint. Now the console asks the user to file a complaint. Upon entering, he is provided with a specific complain ID </a:t>
            </a:r>
          </a:p>
          <a:p>
            <a:endParaRPr lang="en-US" dirty="0" smtClean="0"/>
          </a:p>
          <a:p>
            <a:r>
              <a:rPr lang="en-US" dirty="0" smtClean="0"/>
              <a:t>The interface also allows the administrator to login ,check and update status of complaints, check the users profile , add notices. The user can see these notices.</a:t>
            </a:r>
            <a:endParaRPr lang="en-US" dirty="0"/>
          </a:p>
        </p:txBody>
      </p:sp>
    </p:spTree>
    <p:extLst>
      <p:ext uri="{BB962C8B-B14F-4D97-AF65-F5344CB8AC3E}">
        <p14:creationId xmlns:p14="http://schemas.microsoft.com/office/powerpoint/2010/main" val="3982745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CLASSES, FUNCTIONS, TEMPLATES </a:t>
            </a:r>
            <a:r>
              <a:rPr lang="en-US" b="1" dirty="0" smtClean="0"/>
              <a:t>USED</a:t>
            </a:r>
            <a:endParaRPr lang="en-US" b="1" dirty="0"/>
          </a:p>
        </p:txBody>
      </p:sp>
      <p:sp>
        <p:nvSpPr>
          <p:cNvPr id="3" name="Content Placeholder 2"/>
          <p:cNvSpPr>
            <a:spLocks noGrp="1"/>
          </p:cNvSpPr>
          <p:nvPr>
            <p:ph sz="quarter" idx="1"/>
          </p:nvPr>
        </p:nvSpPr>
        <p:spPr/>
        <p:txBody>
          <a:bodyPr>
            <a:normAutofit/>
          </a:bodyPr>
          <a:lstStyle/>
          <a:p>
            <a:pPr marL="0" indent="0">
              <a:buNone/>
            </a:pPr>
            <a:r>
              <a:rPr lang="en-US" b="1" dirty="0" smtClean="0"/>
              <a:t>Class registration:</a:t>
            </a:r>
            <a:r>
              <a:rPr lang="en-US" b="0" dirty="0" smtClean="0"/>
              <a:t>			//To register a new college</a:t>
            </a:r>
          </a:p>
          <a:p>
            <a:pPr marL="0" indent="0">
              <a:buNone/>
            </a:pPr>
            <a:endParaRPr lang="en-US" b="0" dirty="0" smtClean="0"/>
          </a:p>
          <a:p>
            <a:pPr marL="342900" indent="-342900">
              <a:buFont typeface="Arial" pitchFamily="34" charset="0"/>
              <a:buChar char="•"/>
            </a:pPr>
            <a:r>
              <a:rPr lang="en-US" b="0" dirty="0" err="1"/>
              <a:t>registeration</a:t>
            </a:r>
            <a:r>
              <a:rPr lang="en-US" b="0" dirty="0" smtClean="0"/>
              <a:t>()				//Constructor to input details</a:t>
            </a:r>
          </a:p>
          <a:p>
            <a:pPr marL="342900" indent="-342900">
              <a:buFont typeface="Arial" pitchFamily="34" charset="0"/>
              <a:buChar char="•"/>
            </a:pPr>
            <a:r>
              <a:rPr lang="en-US" b="0" dirty="0"/>
              <a:t>void </a:t>
            </a:r>
            <a:r>
              <a:rPr lang="en-US" b="0" dirty="0" err="1"/>
              <a:t>csvinput</a:t>
            </a:r>
            <a:r>
              <a:rPr lang="en-US" b="0" dirty="0"/>
              <a:t>(</a:t>
            </a:r>
            <a:r>
              <a:rPr lang="en-US" b="0" dirty="0" err="1"/>
              <a:t>registeration</a:t>
            </a:r>
            <a:r>
              <a:rPr lang="en-US" b="0" dirty="0"/>
              <a:t> r</a:t>
            </a:r>
            <a:r>
              <a:rPr lang="en-US" b="0" dirty="0" smtClean="0"/>
              <a:t>)		//To write to </a:t>
            </a:r>
            <a:r>
              <a:rPr lang="en-US" b="0" dirty="0" err="1" smtClean="0"/>
              <a:t>csv</a:t>
            </a:r>
            <a:r>
              <a:rPr lang="en-US" b="0" dirty="0" smtClean="0"/>
              <a:t> file</a:t>
            </a:r>
          </a:p>
          <a:p>
            <a:endParaRPr lang="en-US" dirty="0"/>
          </a:p>
        </p:txBody>
      </p:sp>
    </p:spTree>
    <p:extLst>
      <p:ext uri="{BB962C8B-B14F-4D97-AF65-F5344CB8AC3E}">
        <p14:creationId xmlns:p14="http://schemas.microsoft.com/office/powerpoint/2010/main" val="876071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CLASSES</a:t>
            </a:r>
            <a:r>
              <a:rPr lang="en-US" b="1" dirty="0"/>
              <a:t>, FUNCTIONS, TEMPLATES USED</a:t>
            </a:r>
            <a:endParaRPr lang="en-US" b="1" dirty="0"/>
          </a:p>
        </p:txBody>
      </p:sp>
      <p:sp>
        <p:nvSpPr>
          <p:cNvPr id="3" name="Content Placeholder 2"/>
          <p:cNvSpPr>
            <a:spLocks noGrp="1"/>
          </p:cNvSpPr>
          <p:nvPr>
            <p:ph sz="quarter" idx="1"/>
          </p:nvPr>
        </p:nvSpPr>
        <p:spPr/>
        <p:txBody>
          <a:bodyPr>
            <a:normAutofit/>
          </a:bodyPr>
          <a:lstStyle/>
          <a:p>
            <a:pPr marL="0" indent="0">
              <a:buNone/>
            </a:pPr>
            <a:r>
              <a:rPr lang="en-US" b="1" dirty="0"/>
              <a:t>Class </a:t>
            </a:r>
            <a:r>
              <a:rPr lang="en-US" b="1" dirty="0" err="1" smtClean="0"/>
              <a:t>College_Details</a:t>
            </a:r>
            <a:r>
              <a:rPr lang="en-US" b="1" dirty="0" smtClean="0"/>
              <a:t>:</a:t>
            </a:r>
            <a:r>
              <a:rPr lang="en-US" dirty="0" smtClean="0"/>
              <a:t>			    //To edit details of existing college</a:t>
            </a:r>
          </a:p>
          <a:p>
            <a:pPr marL="0" indent="0">
              <a:buNone/>
            </a:pPr>
            <a:endParaRPr lang="en-US" dirty="0" smtClean="0"/>
          </a:p>
          <a:p>
            <a:r>
              <a:rPr lang="en-US" dirty="0" err="1"/>
              <a:t>College_Details</a:t>
            </a:r>
            <a:r>
              <a:rPr lang="en-US" dirty="0"/>
              <a:t>(</a:t>
            </a:r>
            <a:r>
              <a:rPr lang="en-US" dirty="0" err="1"/>
              <a:t>std</a:t>
            </a:r>
            <a:r>
              <a:rPr lang="en-US" dirty="0"/>
              <a:t>::string </a:t>
            </a:r>
            <a:r>
              <a:rPr lang="en-US" dirty="0" err="1"/>
              <a:t>collegename</a:t>
            </a:r>
            <a:r>
              <a:rPr lang="en-US" dirty="0" smtClean="0"/>
              <a:t>)  //To enter details of college</a:t>
            </a:r>
          </a:p>
          <a:p>
            <a:r>
              <a:rPr lang="en-US" dirty="0"/>
              <a:t>void </a:t>
            </a:r>
            <a:r>
              <a:rPr lang="en-US" dirty="0" err="1"/>
              <a:t>csveditinput</a:t>
            </a:r>
            <a:r>
              <a:rPr lang="en-US" dirty="0"/>
              <a:t>(</a:t>
            </a:r>
            <a:r>
              <a:rPr lang="en-US" dirty="0" err="1"/>
              <a:t>College_Details</a:t>
            </a:r>
            <a:r>
              <a:rPr lang="en-US" dirty="0"/>
              <a:t> </a:t>
            </a:r>
            <a:r>
              <a:rPr lang="en-US" dirty="0" err="1"/>
              <a:t>ob</a:t>
            </a:r>
            <a:r>
              <a:rPr lang="en-US" dirty="0" smtClean="0"/>
              <a:t>)      //To write details to </a:t>
            </a:r>
            <a:r>
              <a:rPr lang="en-US" dirty="0" err="1" smtClean="0"/>
              <a:t>csv</a:t>
            </a:r>
            <a:r>
              <a:rPr lang="en-US" dirty="0" smtClean="0"/>
              <a:t> file</a:t>
            </a:r>
          </a:p>
          <a:p>
            <a:r>
              <a:rPr lang="en-US" dirty="0"/>
              <a:t>void </a:t>
            </a:r>
            <a:r>
              <a:rPr lang="en-US" dirty="0" err="1"/>
              <a:t>csvedit</a:t>
            </a:r>
            <a:r>
              <a:rPr lang="en-US" dirty="0"/>
              <a:t>(</a:t>
            </a:r>
            <a:r>
              <a:rPr lang="en-US" dirty="0" err="1"/>
              <a:t>std</a:t>
            </a:r>
            <a:r>
              <a:rPr lang="en-US" dirty="0"/>
              <a:t>::string </a:t>
            </a:r>
            <a:r>
              <a:rPr lang="en-US" dirty="0" err="1"/>
              <a:t>collegename</a:t>
            </a:r>
            <a:r>
              <a:rPr lang="en-US" dirty="0" smtClean="0"/>
              <a:t>)	    //To clear screen and call the    						</a:t>
            </a:r>
            <a:r>
              <a:rPr lang="en-US" dirty="0"/>
              <a:t> </a:t>
            </a:r>
            <a:r>
              <a:rPr lang="en-US" dirty="0" smtClean="0"/>
              <a:t>      above functions</a:t>
            </a:r>
            <a:endParaRPr lang="en-US" dirty="0"/>
          </a:p>
        </p:txBody>
      </p:sp>
    </p:spTree>
    <p:extLst>
      <p:ext uri="{BB962C8B-B14F-4D97-AF65-F5344CB8AC3E}">
        <p14:creationId xmlns:p14="http://schemas.microsoft.com/office/powerpoint/2010/main" val="1883853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CLASSES</a:t>
            </a:r>
            <a:r>
              <a:rPr lang="en-US" b="1" dirty="0"/>
              <a:t>, FUNCTIONS, TEMPLATES USED</a:t>
            </a:r>
            <a:endParaRPr lang="en-US" b="1" dirty="0"/>
          </a:p>
        </p:txBody>
      </p:sp>
      <p:sp>
        <p:nvSpPr>
          <p:cNvPr id="3" name="Content Placeholder 2"/>
          <p:cNvSpPr>
            <a:spLocks noGrp="1"/>
          </p:cNvSpPr>
          <p:nvPr>
            <p:ph sz="quarter" idx="1"/>
          </p:nvPr>
        </p:nvSpPr>
        <p:spPr/>
        <p:txBody>
          <a:bodyPr>
            <a:normAutofit/>
          </a:bodyPr>
          <a:lstStyle/>
          <a:p>
            <a:pPr marL="0" indent="0">
              <a:buNone/>
            </a:pPr>
            <a:r>
              <a:rPr lang="en-US" b="1" dirty="0" smtClean="0"/>
              <a:t>Class grant:	</a:t>
            </a:r>
            <a:r>
              <a:rPr lang="en-US" dirty="0" smtClean="0"/>
              <a:t>				//For grant related operations</a:t>
            </a:r>
          </a:p>
          <a:p>
            <a:r>
              <a:rPr lang="en-US" dirty="0"/>
              <a:t>void </a:t>
            </a:r>
            <a:r>
              <a:rPr lang="en-US" dirty="0" err="1"/>
              <a:t>get_grant</a:t>
            </a:r>
            <a:r>
              <a:rPr lang="en-US" dirty="0" smtClean="0"/>
              <a:t>()				//To input new grant value</a:t>
            </a:r>
          </a:p>
          <a:p>
            <a:r>
              <a:rPr lang="en-US" dirty="0"/>
              <a:t>void </a:t>
            </a:r>
            <a:r>
              <a:rPr lang="en-US" dirty="0" err="1"/>
              <a:t>rate_calc</a:t>
            </a:r>
            <a:r>
              <a:rPr lang="en-US" dirty="0"/>
              <a:t>(</a:t>
            </a:r>
            <a:r>
              <a:rPr lang="en-US" dirty="0" err="1"/>
              <a:t>std</a:t>
            </a:r>
            <a:r>
              <a:rPr lang="en-US" dirty="0"/>
              <a:t>::string</a:t>
            </a:r>
            <a:r>
              <a:rPr lang="en-US" dirty="0" smtClean="0"/>
              <a:t>);		//To calculate rate for grant</a:t>
            </a:r>
            <a:endParaRPr lang="en-US" dirty="0"/>
          </a:p>
          <a:p>
            <a:r>
              <a:rPr lang="en-US" dirty="0" smtClean="0"/>
              <a:t>void </a:t>
            </a:r>
            <a:r>
              <a:rPr lang="en-US" dirty="0" err="1"/>
              <a:t>grant_increase</a:t>
            </a:r>
            <a:r>
              <a:rPr lang="en-US" dirty="0"/>
              <a:t>(</a:t>
            </a:r>
            <a:r>
              <a:rPr lang="en-US" dirty="0" err="1"/>
              <a:t>std</a:t>
            </a:r>
            <a:r>
              <a:rPr lang="en-US" dirty="0"/>
              <a:t>::string</a:t>
            </a:r>
            <a:r>
              <a:rPr lang="en-US" dirty="0" smtClean="0"/>
              <a:t>);		//To increase grant on existing projects</a:t>
            </a:r>
            <a:endParaRPr lang="en-US" dirty="0"/>
          </a:p>
          <a:p>
            <a:r>
              <a:rPr lang="en-US" dirty="0" smtClean="0"/>
              <a:t>void </a:t>
            </a:r>
            <a:r>
              <a:rPr lang="en-US" dirty="0"/>
              <a:t>found(grant</a:t>
            </a:r>
            <a:r>
              <a:rPr lang="en-US" dirty="0" smtClean="0"/>
              <a:t>);				//To calculate respective grants</a:t>
            </a:r>
            <a:endParaRPr lang="en-US" dirty="0"/>
          </a:p>
          <a:p>
            <a:r>
              <a:rPr lang="en-US" dirty="0" smtClean="0"/>
              <a:t>void </a:t>
            </a:r>
            <a:r>
              <a:rPr lang="en-US" dirty="0" err="1"/>
              <a:t>new_grantfunc</a:t>
            </a:r>
            <a:r>
              <a:rPr lang="en-US" dirty="0"/>
              <a:t>(</a:t>
            </a:r>
            <a:r>
              <a:rPr lang="en-US" dirty="0" err="1"/>
              <a:t>std</a:t>
            </a:r>
            <a:r>
              <a:rPr lang="en-US" dirty="0"/>
              <a:t>::string</a:t>
            </a:r>
            <a:r>
              <a:rPr lang="en-US" dirty="0" smtClean="0"/>
              <a:t>);		//To input &amp; check for new project 						   grant</a:t>
            </a:r>
          </a:p>
          <a:p>
            <a:pPr marL="0" indent="0">
              <a:buNone/>
            </a:pPr>
            <a:r>
              <a:rPr lang="en-US" b="1" dirty="0" smtClean="0"/>
              <a:t>Others:</a:t>
            </a:r>
          </a:p>
          <a:p>
            <a:r>
              <a:rPr lang="en-US" dirty="0"/>
              <a:t>void </a:t>
            </a:r>
            <a:r>
              <a:rPr lang="en-US" dirty="0" err="1"/>
              <a:t>grant_edit</a:t>
            </a:r>
            <a:r>
              <a:rPr lang="en-US" dirty="0"/>
              <a:t>(double g, </a:t>
            </a:r>
            <a:r>
              <a:rPr lang="en-US" dirty="0" err="1"/>
              <a:t>std</a:t>
            </a:r>
            <a:r>
              <a:rPr lang="en-US" dirty="0"/>
              <a:t>::string c, </a:t>
            </a:r>
            <a:r>
              <a:rPr lang="en-US" dirty="0" err="1"/>
              <a:t>int</a:t>
            </a:r>
            <a:r>
              <a:rPr lang="en-US" dirty="0"/>
              <a:t> f</a:t>
            </a:r>
            <a:r>
              <a:rPr lang="en-US" dirty="0" smtClean="0"/>
              <a:t>) 	//To write grant to </a:t>
            </a:r>
            <a:r>
              <a:rPr lang="en-US" dirty="0" err="1" smtClean="0"/>
              <a:t>csv</a:t>
            </a:r>
            <a:r>
              <a:rPr lang="en-US" dirty="0" smtClean="0"/>
              <a:t> file</a:t>
            </a:r>
          </a:p>
          <a:p>
            <a:r>
              <a:rPr lang="en-US" dirty="0" smtClean="0"/>
              <a:t>Template T						// To convert double to string</a:t>
            </a:r>
            <a:endParaRPr lang="en-US" dirty="0"/>
          </a:p>
        </p:txBody>
      </p:sp>
    </p:spTree>
    <p:extLst>
      <p:ext uri="{BB962C8B-B14F-4D97-AF65-F5344CB8AC3E}">
        <p14:creationId xmlns:p14="http://schemas.microsoft.com/office/powerpoint/2010/main" val="2546936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CLASSES</a:t>
            </a:r>
            <a:r>
              <a:rPr lang="en-US" b="1" dirty="0"/>
              <a:t>, FUNCTIONS, TEMPLATES USED</a:t>
            </a:r>
            <a:endParaRPr lang="en-US" b="1" dirty="0"/>
          </a:p>
        </p:txBody>
      </p:sp>
      <p:sp>
        <p:nvSpPr>
          <p:cNvPr id="3" name="Content Placeholder 2"/>
          <p:cNvSpPr>
            <a:spLocks noGrp="1"/>
          </p:cNvSpPr>
          <p:nvPr>
            <p:ph sz="quarter" idx="1"/>
          </p:nvPr>
        </p:nvSpPr>
        <p:spPr/>
        <p:txBody>
          <a:bodyPr>
            <a:normAutofit/>
          </a:bodyPr>
          <a:lstStyle/>
          <a:p>
            <a:pPr marL="0" indent="0">
              <a:buNone/>
            </a:pPr>
            <a:r>
              <a:rPr lang="en-US" b="1" dirty="0"/>
              <a:t>Class </a:t>
            </a:r>
            <a:r>
              <a:rPr lang="en-US" b="1" dirty="0" smtClean="0"/>
              <a:t>credentials:</a:t>
            </a:r>
            <a:r>
              <a:rPr lang="en-US" dirty="0" smtClean="0"/>
              <a:t>						//For login operations</a:t>
            </a:r>
          </a:p>
          <a:p>
            <a:r>
              <a:rPr lang="en-US" dirty="0"/>
              <a:t>void </a:t>
            </a:r>
            <a:r>
              <a:rPr lang="en-US" dirty="0" err="1"/>
              <a:t>getusername</a:t>
            </a:r>
            <a:r>
              <a:rPr lang="en-US" dirty="0" smtClean="0"/>
              <a:t>()					//To input user name</a:t>
            </a:r>
          </a:p>
          <a:p>
            <a:r>
              <a:rPr lang="en-US" dirty="0"/>
              <a:t>void </a:t>
            </a:r>
            <a:r>
              <a:rPr lang="en-US" dirty="0" err="1"/>
              <a:t>getpassword</a:t>
            </a:r>
            <a:r>
              <a:rPr lang="en-US" dirty="0" smtClean="0"/>
              <a:t>()					//To input password</a:t>
            </a:r>
          </a:p>
          <a:p>
            <a:r>
              <a:rPr lang="en-US" dirty="0"/>
              <a:t>friend </a:t>
            </a:r>
            <a:r>
              <a:rPr lang="en-US" dirty="0" err="1"/>
              <a:t>int</a:t>
            </a:r>
            <a:r>
              <a:rPr lang="en-US" dirty="0"/>
              <a:t> </a:t>
            </a:r>
            <a:r>
              <a:rPr lang="en-US" dirty="0" err="1" smtClean="0"/>
              <a:t>usercredential</a:t>
            </a:r>
            <a:r>
              <a:rPr lang="en-US" dirty="0" smtClean="0"/>
              <a:t>(credentials/registration)	//Overloaded function 					</a:t>
            </a:r>
            <a:r>
              <a:rPr lang="en-US" dirty="0"/>
              <a:t>	</a:t>
            </a:r>
            <a:r>
              <a:rPr lang="en-US" dirty="0" smtClean="0"/>
              <a:t>		to check for correct user 								&amp; password</a:t>
            </a:r>
            <a:endParaRPr lang="en-US" dirty="0"/>
          </a:p>
          <a:p>
            <a:r>
              <a:rPr lang="en-US" dirty="0" smtClean="0"/>
              <a:t>friend </a:t>
            </a:r>
            <a:r>
              <a:rPr lang="en-US" dirty="0" err="1"/>
              <a:t>int</a:t>
            </a:r>
            <a:r>
              <a:rPr lang="en-US" dirty="0"/>
              <a:t> </a:t>
            </a:r>
            <a:r>
              <a:rPr lang="en-US" dirty="0" err="1"/>
              <a:t>adminkey</a:t>
            </a:r>
            <a:r>
              <a:rPr lang="en-US" dirty="0"/>
              <a:t>(credentials</a:t>
            </a:r>
            <a:r>
              <a:rPr lang="en-US" dirty="0" smtClean="0"/>
              <a:t>)	</a:t>
            </a:r>
            <a:r>
              <a:rPr lang="en-US" dirty="0"/>
              <a:t>	</a:t>
            </a:r>
            <a:r>
              <a:rPr lang="en-US" dirty="0" smtClean="0"/>
              <a:t>//To check for correct admin</a:t>
            </a:r>
          </a:p>
          <a:p>
            <a:endParaRPr lang="en-US" dirty="0"/>
          </a:p>
          <a:p>
            <a:pPr marL="0" indent="0">
              <a:buNone/>
            </a:pPr>
            <a:r>
              <a:rPr lang="en-US" b="1" dirty="0"/>
              <a:t>Class </a:t>
            </a:r>
            <a:r>
              <a:rPr lang="en-US" b="1" dirty="0" smtClean="0"/>
              <a:t>encryption:</a:t>
            </a:r>
            <a:r>
              <a:rPr lang="en-US" dirty="0" smtClean="0"/>
              <a:t>				//To encrypt &amp; decrypt password</a:t>
            </a:r>
            <a:endParaRPr lang="en-US" dirty="0"/>
          </a:p>
        </p:txBody>
      </p:sp>
    </p:spTree>
    <p:extLst>
      <p:ext uri="{BB962C8B-B14F-4D97-AF65-F5344CB8AC3E}">
        <p14:creationId xmlns:p14="http://schemas.microsoft.com/office/powerpoint/2010/main" val="2795208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CLASSES, FUNCTIONS, TEMPLATES USED</a:t>
            </a:r>
            <a:endParaRPr lang="en-US" b="1" dirty="0"/>
          </a:p>
        </p:txBody>
      </p:sp>
      <p:sp>
        <p:nvSpPr>
          <p:cNvPr id="3" name="Content Placeholder 2"/>
          <p:cNvSpPr>
            <a:spLocks noGrp="1"/>
          </p:cNvSpPr>
          <p:nvPr>
            <p:ph sz="quarter" idx="1"/>
          </p:nvPr>
        </p:nvSpPr>
        <p:spPr/>
        <p:txBody>
          <a:bodyPr>
            <a:normAutofit/>
          </a:bodyPr>
          <a:lstStyle/>
          <a:p>
            <a:pPr marL="0" indent="0">
              <a:buNone/>
            </a:pPr>
            <a:r>
              <a:rPr lang="en-US" b="1" dirty="0" smtClean="0"/>
              <a:t>Others:</a:t>
            </a:r>
          </a:p>
          <a:p>
            <a:r>
              <a:rPr lang="en-US" dirty="0"/>
              <a:t>m</a:t>
            </a:r>
            <a:r>
              <a:rPr lang="en-US" dirty="0" smtClean="0"/>
              <a:t>ain()</a:t>
            </a:r>
            <a:endParaRPr lang="en-US" dirty="0" smtClean="0"/>
          </a:p>
          <a:p>
            <a:r>
              <a:rPr lang="en-US" dirty="0" err="1"/>
              <a:t>int</a:t>
            </a:r>
            <a:r>
              <a:rPr lang="en-US" dirty="0"/>
              <a:t> </a:t>
            </a:r>
            <a:r>
              <a:rPr lang="en-US" dirty="0" err="1"/>
              <a:t>loginoption</a:t>
            </a:r>
            <a:r>
              <a:rPr lang="en-US" dirty="0" smtClean="0"/>
              <a:t>()					//Main Login screen</a:t>
            </a:r>
            <a:endParaRPr lang="en-US" dirty="0" smtClean="0"/>
          </a:p>
          <a:p>
            <a:r>
              <a:rPr lang="en-US" dirty="0"/>
              <a:t>void </a:t>
            </a:r>
            <a:r>
              <a:rPr lang="en-US" dirty="0" err="1"/>
              <a:t>useroperationui</a:t>
            </a:r>
            <a:r>
              <a:rPr lang="en-US" dirty="0"/>
              <a:t>(</a:t>
            </a:r>
            <a:r>
              <a:rPr lang="en-US" dirty="0" err="1"/>
              <a:t>std</a:t>
            </a:r>
            <a:r>
              <a:rPr lang="en-US" dirty="0"/>
              <a:t>::string </a:t>
            </a:r>
            <a:r>
              <a:rPr lang="en-US" dirty="0" err="1"/>
              <a:t>collegename</a:t>
            </a:r>
            <a:r>
              <a:rPr lang="en-US" dirty="0" smtClean="0"/>
              <a:t>) 	//User operations menu</a:t>
            </a:r>
          </a:p>
          <a:p>
            <a:r>
              <a:rPr lang="en-US" dirty="0"/>
              <a:t>void </a:t>
            </a:r>
            <a:r>
              <a:rPr lang="en-US" dirty="0" err="1"/>
              <a:t>userui</a:t>
            </a:r>
            <a:r>
              <a:rPr lang="en-US" dirty="0" smtClean="0"/>
              <a:t>()					//User login screen</a:t>
            </a:r>
          </a:p>
          <a:p>
            <a:r>
              <a:rPr lang="en-US" dirty="0"/>
              <a:t>void </a:t>
            </a:r>
            <a:r>
              <a:rPr lang="en-US" dirty="0" err="1"/>
              <a:t>adminui</a:t>
            </a:r>
            <a:r>
              <a:rPr lang="en-US" dirty="0" smtClean="0"/>
              <a:t>()					//Admin login screen</a:t>
            </a:r>
          </a:p>
          <a:p>
            <a:r>
              <a:rPr lang="en-US" dirty="0"/>
              <a:t>void </a:t>
            </a:r>
            <a:r>
              <a:rPr lang="en-US" dirty="0" err="1"/>
              <a:t>adminoperation</a:t>
            </a:r>
            <a:r>
              <a:rPr lang="en-US" dirty="0"/>
              <a:t>()</a:t>
            </a:r>
            <a:r>
              <a:rPr lang="en-US" dirty="0" smtClean="0"/>
              <a:t>			</a:t>
            </a:r>
            <a:r>
              <a:rPr lang="en-US" dirty="0"/>
              <a:t>	</a:t>
            </a:r>
            <a:r>
              <a:rPr lang="en-US" dirty="0" smtClean="0"/>
              <a:t>//Admin Operations menu</a:t>
            </a:r>
          </a:p>
          <a:p>
            <a:r>
              <a:rPr lang="en-US" dirty="0"/>
              <a:t>void </a:t>
            </a:r>
            <a:r>
              <a:rPr lang="en-US" dirty="0" err="1"/>
              <a:t>edit_password</a:t>
            </a:r>
            <a:r>
              <a:rPr lang="en-US" dirty="0" smtClean="0"/>
              <a:t>()				//Admin password editor</a:t>
            </a:r>
          </a:p>
          <a:p>
            <a:r>
              <a:rPr lang="en-US" dirty="0"/>
              <a:t>void list</a:t>
            </a:r>
            <a:r>
              <a:rPr lang="en-US" dirty="0" smtClean="0"/>
              <a:t>()						//Lists the colleges in database</a:t>
            </a:r>
          </a:p>
          <a:p>
            <a:endParaRPr lang="en-US" dirty="0"/>
          </a:p>
        </p:txBody>
      </p:sp>
    </p:spTree>
    <p:extLst>
      <p:ext uri="{BB962C8B-B14F-4D97-AF65-F5344CB8AC3E}">
        <p14:creationId xmlns:p14="http://schemas.microsoft.com/office/powerpoint/2010/main" val="964138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156</TotalTime>
  <Words>473</Words>
  <Application>Microsoft Office PowerPoint</Application>
  <PresentationFormat>Custom</PresentationFormat>
  <Paragraphs>93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Origin</vt:lpstr>
      <vt:lpstr> </vt:lpstr>
      <vt:lpstr>WORKING PROJECT</vt:lpstr>
      <vt:lpstr>PURPOSE AND MOTIVATION for THE                       PROJECT</vt:lpstr>
      <vt:lpstr>FEATURES OF THE PROJECT </vt:lpstr>
      <vt:lpstr>CLASSES, FUNCTIONS, TEMPLATES USED</vt:lpstr>
      <vt:lpstr>CLASSES, FUNCTIONS, TEMPLATES USED</vt:lpstr>
      <vt:lpstr>CLASSES, FUNCTIONS, TEMPLATES USED</vt:lpstr>
      <vt:lpstr>CLASSES, FUNCTIONS, TEMPLATES USED</vt:lpstr>
      <vt:lpstr>CLASSES, FUNCTIONS, TEMPLATES USED</vt:lpstr>
      <vt:lpstr>CSV FILES</vt:lpstr>
      <vt:lpstr>CSV FILES</vt:lpstr>
      <vt:lpstr>CSV FILES</vt:lpstr>
      <vt:lpstr>MAIN UI</vt:lpstr>
      <vt:lpstr>MAIN UI LOGIN</vt:lpstr>
      <vt:lpstr>ADMIN LOGIN</vt:lpstr>
      <vt:lpstr>ADMIN OPERATIONS</vt:lpstr>
      <vt:lpstr>LISTING COLLEGES</vt:lpstr>
      <vt:lpstr>EDITING COLLEGE DETAILS</vt:lpstr>
      <vt:lpstr>USER/COLLEGE LOGIN</vt:lpstr>
      <vt:lpstr>USER/COLLEGE OPERATIONS</vt:lpstr>
      <vt:lpstr>GRANT HIKE FOR PRESENT PROJECT</vt:lpstr>
      <vt:lpstr>GRANT REQUEST FOR NEW PROJECT</vt:lpstr>
      <vt:lpstr>NEW USER/COLLEGE REGISTRATION</vt:lpstr>
      <vt:lpstr>PASSWORD PROTECTION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CITIZEN’S COMPLAINT BOX</dc:title>
  <dc:creator>Lalitha</dc:creator>
  <cp:lastModifiedBy>Shubham Rath</cp:lastModifiedBy>
  <cp:revision>31</cp:revision>
  <dcterms:created xsi:type="dcterms:W3CDTF">2016-11-08T19:30:51Z</dcterms:created>
  <dcterms:modified xsi:type="dcterms:W3CDTF">2016-11-10T16:50:38Z</dcterms:modified>
</cp:coreProperties>
</file>