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5143500" cx="9144000"/>
  <p:notesSz cx="6858000" cy="9144000"/>
  <p:embeddedFontLst>
    <p:embeddedFont>
      <p:font typeface="Raleway"/>
      <p:regular r:id="rId39"/>
      <p:bold r:id="rId40"/>
      <p:italic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20" Type="http://schemas.openxmlformats.org/officeDocument/2006/relationships/slide" Target="slides/slide16.xml"/><Relationship Id="rId42" Type="http://schemas.openxmlformats.org/officeDocument/2006/relationships/font" Target="fonts/Raleway-boldItalic.fntdata"/><Relationship Id="rId41" Type="http://schemas.openxmlformats.org/officeDocument/2006/relationships/font" Target="fonts/Raleway-italic.fntdata"/><Relationship Id="rId22" Type="http://schemas.openxmlformats.org/officeDocument/2006/relationships/slide" Target="slides/slide18.xml"/><Relationship Id="rId44" Type="http://schemas.openxmlformats.org/officeDocument/2006/relationships/font" Target="fonts/Lato-bold.fntdata"/><Relationship Id="rId21" Type="http://schemas.openxmlformats.org/officeDocument/2006/relationships/slide" Target="slides/slide17.xml"/><Relationship Id="rId43" Type="http://schemas.openxmlformats.org/officeDocument/2006/relationships/font" Target="fonts/Lato-regular.fntdata"/><Relationship Id="rId24" Type="http://schemas.openxmlformats.org/officeDocument/2006/relationships/slide" Target="slides/slide20.xml"/><Relationship Id="rId46" Type="http://schemas.openxmlformats.org/officeDocument/2006/relationships/font" Target="fonts/Lato-boldItalic.fntdata"/><Relationship Id="rId23" Type="http://schemas.openxmlformats.org/officeDocument/2006/relationships/slide" Target="slides/slide19.xml"/><Relationship Id="rId45"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Raleway-regular.fntdata"/><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27272"/>
              <a:buChar char="●"/>
              <a:defRPr sz="1100"/>
            </a:lvl1pPr>
            <a:lvl2pPr lvl="1">
              <a:spcBef>
                <a:spcPts val="0"/>
              </a:spcBef>
              <a:buSzPct val="127272"/>
              <a:buChar char="○"/>
              <a:defRPr sz="1100"/>
            </a:lvl2pPr>
            <a:lvl3pPr lvl="2">
              <a:spcBef>
                <a:spcPts val="0"/>
              </a:spcBef>
              <a:buSzPct val="127272"/>
              <a:buChar char="■"/>
              <a:defRPr sz="1100"/>
            </a:lvl3pPr>
            <a:lvl4pPr lvl="3">
              <a:spcBef>
                <a:spcPts val="0"/>
              </a:spcBef>
              <a:buSzPct val="127272"/>
              <a:buChar char="●"/>
              <a:defRPr sz="1100"/>
            </a:lvl4pPr>
            <a:lvl5pPr lvl="4">
              <a:spcBef>
                <a:spcPts val="0"/>
              </a:spcBef>
              <a:buSzPct val="127272"/>
              <a:buChar char="○"/>
              <a:defRPr sz="1100"/>
            </a:lvl5pPr>
            <a:lvl6pPr lvl="5">
              <a:spcBef>
                <a:spcPts val="0"/>
              </a:spcBef>
              <a:buSzPct val="127272"/>
              <a:buChar char="■"/>
              <a:defRPr sz="1100"/>
            </a:lvl6pPr>
            <a:lvl7pPr lvl="6">
              <a:spcBef>
                <a:spcPts val="0"/>
              </a:spcBef>
              <a:buSzPct val="127272"/>
              <a:buChar char="●"/>
              <a:defRPr sz="1100"/>
            </a:lvl7pPr>
            <a:lvl8pPr lvl="7">
              <a:spcBef>
                <a:spcPts val="0"/>
              </a:spcBef>
              <a:buSzPct val="127272"/>
              <a:buChar char="○"/>
              <a:defRPr sz="1100"/>
            </a:lvl8pPr>
            <a:lvl9pPr lvl="8">
              <a:spcBef>
                <a:spcPts val="0"/>
              </a:spcBef>
              <a:buSzPct val="127272"/>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med" w="med" type="none"/>
            <a:tailEnd len="med" w="med"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med" w="med" type="none"/>
            <a:tailEnd len="med" w="med"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13" name="Shape 13"/>
          <p:cNvSpPr txBox="1"/>
          <p:nvPr>
            <p:ph type="ctrTitle"/>
          </p:nvPr>
        </p:nvSpPr>
        <p:spPr>
          <a:xfrm>
            <a:off x="2371725" y="630225"/>
            <a:ext cx="6331500" cy="1542000"/>
          </a:xfrm>
          <a:prstGeom prst="rect">
            <a:avLst/>
          </a:prstGeom>
        </p:spPr>
        <p:txBody>
          <a:bodyPr anchorCtr="0" anchor="t" bIns="91425" lIns="91425" rIns="91425" wrap="square"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4" name="Shape 14"/>
          <p:cNvSpPr txBox="1"/>
          <p:nvPr>
            <p:ph idx="1" type="subTitle"/>
          </p:nvPr>
        </p:nvSpPr>
        <p:spPr>
          <a:xfrm>
            <a:off x="2390267" y="3238450"/>
            <a:ext cx="6331500" cy="1241700"/>
          </a:xfrm>
          <a:prstGeom prst="rect">
            <a:avLst/>
          </a:prstGeom>
        </p:spPr>
        <p:txBody>
          <a:bodyPr anchorCtr="0" anchor="b" bIns="91425" lIns="91425" rIns="91425" wrap="square"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5" name="Shape 15"/>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med" w="med" type="none"/>
            <a:tailEnd len="med" w="med" type="none"/>
          </a:ln>
        </p:spPr>
      </p:cxnSp>
      <p:sp>
        <p:nvSpPr>
          <p:cNvPr id="63" name="Shape 63"/>
          <p:cNvSpPr txBox="1"/>
          <p:nvPr>
            <p:ph type="title"/>
          </p:nvPr>
        </p:nvSpPr>
        <p:spPr>
          <a:xfrm>
            <a:off x="853950" y="1304850"/>
            <a:ext cx="7436100" cy="1538400"/>
          </a:xfrm>
          <a:prstGeom prst="rect">
            <a:avLst/>
          </a:prstGeom>
        </p:spPr>
        <p:txBody>
          <a:bodyPr anchorCtr="0" anchor="ctr" bIns="91425" lIns="91425" rIns="91425" wrap="square" tIns="91425"/>
          <a:lstStyle>
            <a:lvl1pPr lvl="0" algn="ctr">
              <a:spcBef>
                <a:spcPts val="0"/>
              </a:spcBef>
              <a:buClr>
                <a:schemeClr val="dk1"/>
              </a:buClr>
              <a:buSzPct val="100000"/>
              <a:buFont typeface="Lato"/>
              <a:defRPr sz="9600">
                <a:solidFill>
                  <a:schemeClr val="dk1"/>
                </a:solidFill>
                <a:latin typeface="Lato"/>
                <a:ea typeface="Lato"/>
                <a:cs typeface="Lato"/>
                <a:sym typeface="Lato"/>
              </a:defRPr>
            </a:lvl1pPr>
            <a:lvl2pPr lvl="1" algn="ctr">
              <a:spcBef>
                <a:spcPts val="0"/>
              </a:spcBef>
              <a:buClr>
                <a:schemeClr val="dk1"/>
              </a:buClr>
              <a:buSzPct val="100000"/>
              <a:buFont typeface="Lato"/>
              <a:defRPr sz="9600">
                <a:solidFill>
                  <a:schemeClr val="dk1"/>
                </a:solidFill>
                <a:latin typeface="Lato"/>
                <a:ea typeface="Lato"/>
                <a:cs typeface="Lato"/>
                <a:sym typeface="Lato"/>
              </a:defRPr>
            </a:lvl2pPr>
            <a:lvl3pPr lvl="2" algn="ctr">
              <a:spcBef>
                <a:spcPts val="0"/>
              </a:spcBef>
              <a:buClr>
                <a:schemeClr val="dk1"/>
              </a:buClr>
              <a:buSzPct val="100000"/>
              <a:buFont typeface="Lato"/>
              <a:defRPr sz="9600">
                <a:solidFill>
                  <a:schemeClr val="dk1"/>
                </a:solidFill>
                <a:latin typeface="Lato"/>
                <a:ea typeface="Lato"/>
                <a:cs typeface="Lato"/>
                <a:sym typeface="Lato"/>
              </a:defRPr>
            </a:lvl3pPr>
            <a:lvl4pPr lvl="3" algn="ctr">
              <a:spcBef>
                <a:spcPts val="0"/>
              </a:spcBef>
              <a:buClr>
                <a:schemeClr val="dk1"/>
              </a:buClr>
              <a:buSzPct val="100000"/>
              <a:buFont typeface="Lato"/>
              <a:defRPr sz="9600">
                <a:solidFill>
                  <a:schemeClr val="dk1"/>
                </a:solidFill>
                <a:latin typeface="Lato"/>
                <a:ea typeface="Lato"/>
                <a:cs typeface="Lato"/>
                <a:sym typeface="Lato"/>
              </a:defRPr>
            </a:lvl4pPr>
            <a:lvl5pPr lvl="4" algn="ctr">
              <a:spcBef>
                <a:spcPts val="0"/>
              </a:spcBef>
              <a:buClr>
                <a:schemeClr val="dk1"/>
              </a:buClr>
              <a:buSzPct val="100000"/>
              <a:buFont typeface="Lato"/>
              <a:defRPr sz="9600">
                <a:solidFill>
                  <a:schemeClr val="dk1"/>
                </a:solidFill>
                <a:latin typeface="Lato"/>
                <a:ea typeface="Lato"/>
                <a:cs typeface="Lato"/>
                <a:sym typeface="Lato"/>
              </a:defRPr>
            </a:lvl5pPr>
            <a:lvl6pPr lvl="5" algn="ctr">
              <a:spcBef>
                <a:spcPts val="0"/>
              </a:spcBef>
              <a:buClr>
                <a:schemeClr val="dk1"/>
              </a:buClr>
              <a:buSzPct val="100000"/>
              <a:buFont typeface="Lato"/>
              <a:defRPr sz="9600">
                <a:solidFill>
                  <a:schemeClr val="dk1"/>
                </a:solidFill>
                <a:latin typeface="Lato"/>
                <a:ea typeface="Lato"/>
                <a:cs typeface="Lato"/>
                <a:sym typeface="Lato"/>
              </a:defRPr>
            </a:lvl6pPr>
            <a:lvl7pPr lvl="6" algn="ctr">
              <a:spcBef>
                <a:spcPts val="0"/>
              </a:spcBef>
              <a:buClr>
                <a:schemeClr val="dk1"/>
              </a:buClr>
              <a:buSzPct val="100000"/>
              <a:buFont typeface="Lato"/>
              <a:defRPr sz="9600">
                <a:solidFill>
                  <a:schemeClr val="dk1"/>
                </a:solidFill>
                <a:latin typeface="Lato"/>
                <a:ea typeface="Lato"/>
                <a:cs typeface="Lato"/>
                <a:sym typeface="Lato"/>
              </a:defRPr>
            </a:lvl7pPr>
            <a:lvl8pPr lvl="7" algn="ctr">
              <a:spcBef>
                <a:spcPts val="0"/>
              </a:spcBef>
              <a:buClr>
                <a:schemeClr val="dk1"/>
              </a:buClr>
              <a:buSzPct val="100000"/>
              <a:buFont typeface="Lato"/>
              <a:defRPr sz="9600">
                <a:solidFill>
                  <a:schemeClr val="dk1"/>
                </a:solidFill>
                <a:latin typeface="Lato"/>
                <a:ea typeface="Lato"/>
                <a:cs typeface="Lato"/>
                <a:sym typeface="Lato"/>
              </a:defRPr>
            </a:lvl8pPr>
            <a:lvl9pPr lvl="8" algn="ctr">
              <a:spcBef>
                <a:spcPts val="0"/>
              </a:spcBef>
              <a:buClr>
                <a:schemeClr val="dk1"/>
              </a:buClr>
              <a:buSzPct val="100000"/>
              <a:buFont typeface="Lato"/>
              <a:defRPr sz="9600">
                <a:solidFill>
                  <a:schemeClr val="dk1"/>
                </a:solidFill>
                <a:latin typeface="Lato"/>
                <a:ea typeface="Lato"/>
                <a:cs typeface="Lato"/>
                <a:sym typeface="Lato"/>
              </a:defRPr>
            </a:lvl9pPr>
          </a:lstStyle>
          <a:p/>
        </p:txBody>
      </p:sp>
      <p:sp>
        <p:nvSpPr>
          <p:cNvPr id="64" name="Shape 64"/>
          <p:cNvSpPr txBox="1"/>
          <p:nvPr>
            <p:ph idx="1" type="body"/>
          </p:nvPr>
        </p:nvSpPr>
        <p:spPr>
          <a:xfrm>
            <a:off x="853950" y="2919450"/>
            <a:ext cx="7436100" cy="10716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5" name="Shape 65"/>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med" w="med" type="none"/>
            <a:tailEnd len="med" w="med"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med" w="med" type="none"/>
            <a:tailEnd len="med" w="med" type="none"/>
          </a:ln>
        </p:spPr>
      </p:cxnSp>
      <p:sp>
        <p:nvSpPr>
          <p:cNvPr id="19" name="Shape 19"/>
          <p:cNvSpPr txBox="1"/>
          <p:nvPr>
            <p:ph type="title"/>
          </p:nvPr>
        </p:nvSpPr>
        <p:spPr>
          <a:xfrm>
            <a:off x="406425" y="1806825"/>
            <a:ext cx="8296800" cy="1542000"/>
          </a:xfrm>
          <a:prstGeom prst="rect">
            <a:avLst/>
          </a:prstGeom>
        </p:spPr>
        <p:txBody>
          <a:bodyPr anchorCtr="0" anchor="ctr" bIns="91425" lIns="91425" rIns="91425" wrap="square" tIns="91425"/>
          <a:lstStyle>
            <a:lvl1pPr lvl="0" algn="ctr">
              <a:spcBef>
                <a:spcPts val="0"/>
              </a:spcBef>
              <a:buClr>
                <a:schemeClr val="lt1"/>
              </a:buClr>
              <a:buSzPct val="100000"/>
              <a:defRPr sz="4800">
                <a:solidFill>
                  <a:schemeClr val="lt1"/>
                </a:solidFill>
              </a:defRPr>
            </a:lvl1pPr>
            <a:lvl2pPr lvl="1" algn="ctr">
              <a:spcBef>
                <a:spcPts val="0"/>
              </a:spcBef>
              <a:buClr>
                <a:schemeClr val="lt1"/>
              </a:buClr>
              <a:buSzPct val="100000"/>
              <a:defRPr sz="4800">
                <a:solidFill>
                  <a:schemeClr val="lt1"/>
                </a:solidFill>
              </a:defRPr>
            </a:lvl2pPr>
            <a:lvl3pPr lvl="2" algn="ctr">
              <a:spcBef>
                <a:spcPts val="0"/>
              </a:spcBef>
              <a:buClr>
                <a:schemeClr val="lt1"/>
              </a:buClr>
              <a:buSzPct val="100000"/>
              <a:defRPr sz="4800">
                <a:solidFill>
                  <a:schemeClr val="lt1"/>
                </a:solidFill>
              </a:defRPr>
            </a:lvl3pPr>
            <a:lvl4pPr lvl="3" algn="ctr">
              <a:spcBef>
                <a:spcPts val="0"/>
              </a:spcBef>
              <a:buClr>
                <a:schemeClr val="lt1"/>
              </a:buClr>
              <a:buSzPct val="100000"/>
              <a:defRPr sz="4800">
                <a:solidFill>
                  <a:schemeClr val="lt1"/>
                </a:solidFill>
              </a:defRPr>
            </a:lvl4pPr>
            <a:lvl5pPr lvl="4" algn="ctr">
              <a:spcBef>
                <a:spcPts val="0"/>
              </a:spcBef>
              <a:buClr>
                <a:schemeClr val="lt1"/>
              </a:buClr>
              <a:buSzPct val="100000"/>
              <a:defRPr sz="4800">
                <a:solidFill>
                  <a:schemeClr val="lt1"/>
                </a:solidFill>
              </a:defRPr>
            </a:lvl5pPr>
            <a:lvl6pPr lvl="5" algn="ctr">
              <a:spcBef>
                <a:spcPts val="0"/>
              </a:spcBef>
              <a:buClr>
                <a:schemeClr val="lt1"/>
              </a:buClr>
              <a:buSzPct val="100000"/>
              <a:defRPr sz="4800">
                <a:solidFill>
                  <a:schemeClr val="lt1"/>
                </a:solidFill>
              </a:defRPr>
            </a:lvl6pPr>
            <a:lvl7pPr lvl="6" algn="ctr">
              <a:spcBef>
                <a:spcPts val="0"/>
              </a:spcBef>
              <a:buClr>
                <a:schemeClr val="lt1"/>
              </a:buClr>
              <a:buSzPct val="100000"/>
              <a:defRPr sz="4800">
                <a:solidFill>
                  <a:schemeClr val="lt1"/>
                </a:solidFill>
              </a:defRPr>
            </a:lvl7pPr>
            <a:lvl8pPr lvl="7" algn="ctr">
              <a:spcBef>
                <a:spcPts val="0"/>
              </a:spcBef>
              <a:buClr>
                <a:schemeClr val="lt1"/>
              </a:buClr>
              <a:buSzPct val="100000"/>
              <a:defRPr sz="4800">
                <a:solidFill>
                  <a:schemeClr val="lt1"/>
                </a:solidFill>
              </a:defRPr>
            </a:lvl8pPr>
            <a:lvl9pPr lvl="8" algn="ctr">
              <a:spcBef>
                <a:spcPts val="0"/>
              </a:spcBef>
              <a:buClr>
                <a:schemeClr val="lt1"/>
              </a:buClr>
              <a:buSzPct val="100000"/>
              <a:defRPr sz="4800">
                <a:solidFill>
                  <a:schemeClr val="lt1"/>
                </a:solidFill>
              </a:defRPr>
            </a:lvl9pPr>
          </a:lstStyle>
          <a:p/>
        </p:txBody>
      </p:sp>
      <p:sp>
        <p:nvSpPr>
          <p:cNvPr id="20" name="Shape 20"/>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25" name="Shape 25"/>
          <p:cNvSpPr txBox="1"/>
          <p:nvPr>
            <p:ph type="title"/>
          </p:nvPr>
        </p:nvSpPr>
        <p:spPr>
          <a:xfrm>
            <a:off x="2400250" y="575950"/>
            <a:ext cx="6321600" cy="635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2410112" y="1595776"/>
            <a:ext cx="6321600" cy="3002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32" name="Shape 32"/>
          <p:cNvSpPr txBox="1"/>
          <p:nvPr>
            <p:ph type="title"/>
          </p:nvPr>
        </p:nvSpPr>
        <p:spPr>
          <a:xfrm>
            <a:off x="2400250" y="575950"/>
            <a:ext cx="6321600" cy="635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 type="body"/>
          </p:nvPr>
        </p:nvSpPr>
        <p:spPr>
          <a:xfrm>
            <a:off x="2400303" y="1602675"/>
            <a:ext cx="3071400" cy="3002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2" type="body"/>
          </p:nvPr>
        </p:nvSpPr>
        <p:spPr>
          <a:xfrm>
            <a:off x="5650572" y="1602675"/>
            <a:ext cx="3071400" cy="3002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600" cy="6396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41" name="Shape 41"/>
          <p:cNvSpPr txBox="1"/>
          <p:nvPr>
            <p:ph type="title"/>
          </p:nvPr>
        </p:nvSpPr>
        <p:spPr>
          <a:xfrm>
            <a:off x="319500" y="936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2" name="Shape 42"/>
          <p:cNvSpPr txBox="1"/>
          <p:nvPr>
            <p:ph idx="1" type="body"/>
          </p:nvPr>
        </p:nvSpPr>
        <p:spPr>
          <a:xfrm>
            <a:off x="319500" y="1846804"/>
            <a:ext cx="2808000" cy="28062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3" name="Shape 43"/>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46" name="Shape 46"/>
          <p:cNvSpPr txBox="1"/>
          <p:nvPr>
            <p:ph type="title"/>
          </p:nvPr>
        </p:nvSpPr>
        <p:spPr>
          <a:xfrm>
            <a:off x="283103" y="712141"/>
            <a:ext cx="6244200" cy="3835500"/>
          </a:xfrm>
          <a:prstGeom prst="rect">
            <a:avLst/>
          </a:prstGeom>
        </p:spPr>
        <p:txBody>
          <a:bodyPr anchorCtr="0" anchor="ctr" bIns="91425" lIns="91425" rIns="91425" wrap="square"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47" name="Shape 47"/>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51" name="Shape 51"/>
          <p:cNvSpPr txBox="1"/>
          <p:nvPr>
            <p:ph type="title"/>
          </p:nvPr>
        </p:nvSpPr>
        <p:spPr>
          <a:xfrm>
            <a:off x="265500" y="1397350"/>
            <a:ext cx="4045200" cy="1318200"/>
          </a:xfrm>
          <a:prstGeom prst="rect">
            <a:avLst/>
          </a:prstGeom>
        </p:spPr>
        <p:txBody>
          <a:bodyPr anchorCtr="0" anchor="b" bIns="91425" lIns="91425" rIns="91425" wrap="square" tIns="91425"/>
          <a:lstStyle>
            <a:lvl1pPr lvl="0" algn="ctr">
              <a:spcBef>
                <a:spcPts val="0"/>
              </a:spcBef>
              <a:buClr>
                <a:schemeClr val="dk1"/>
              </a:buClr>
              <a:buSzPct val="100000"/>
              <a:defRPr sz="3600">
                <a:solidFill>
                  <a:schemeClr val="dk1"/>
                </a:solidFill>
              </a:defRPr>
            </a:lvl1pPr>
            <a:lvl2pPr lvl="1" algn="ctr">
              <a:spcBef>
                <a:spcPts val="0"/>
              </a:spcBef>
              <a:buClr>
                <a:schemeClr val="dk1"/>
              </a:buClr>
              <a:buSzPct val="100000"/>
              <a:defRPr sz="3600">
                <a:solidFill>
                  <a:schemeClr val="dk1"/>
                </a:solidFill>
              </a:defRPr>
            </a:lvl2pPr>
            <a:lvl3pPr lvl="2" algn="ctr">
              <a:spcBef>
                <a:spcPts val="0"/>
              </a:spcBef>
              <a:buClr>
                <a:schemeClr val="dk1"/>
              </a:buClr>
              <a:buSzPct val="100000"/>
              <a:defRPr sz="3600">
                <a:solidFill>
                  <a:schemeClr val="dk1"/>
                </a:solidFill>
              </a:defRPr>
            </a:lvl3pPr>
            <a:lvl4pPr lvl="3" algn="ctr">
              <a:spcBef>
                <a:spcPts val="0"/>
              </a:spcBef>
              <a:buClr>
                <a:schemeClr val="dk1"/>
              </a:buClr>
              <a:buSzPct val="100000"/>
              <a:defRPr sz="3600">
                <a:solidFill>
                  <a:schemeClr val="dk1"/>
                </a:solidFill>
              </a:defRPr>
            </a:lvl4pPr>
            <a:lvl5pPr lvl="4" algn="ctr">
              <a:spcBef>
                <a:spcPts val="0"/>
              </a:spcBef>
              <a:buClr>
                <a:schemeClr val="dk1"/>
              </a:buClr>
              <a:buSzPct val="100000"/>
              <a:defRPr sz="3600">
                <a:solidFill>
                  <a:schemeClr val="dk1"/>
                </a:solidFill>
              </a:defRPr>
            </a:lvl5pPr>
            <a:lvl6pPr lvl="5" algn="ctr">
              <a:spcBef>
                <a:spcPts val="0"/>
              </a:spcBef>
              <a:buClr>
                <a:schemeClr val="dk1"/>
              </a:buClr>
              <a:buSzPct val="100000"/>
              <a:defRPr sz="3600">
                <a:solidFill>
                  <a:schemeClr val="dk1"/>
                </a:solidFill>
              </a:defRPr>
            </a:lvl6pPr>
            <a:lvl7pPr lvl="6" algn="ctr">
              <a:spcBef>
                <a:spcPts val="0"/>
              </a:spcBef>
              <a:buClr>
                <a:schemeClr val="dk1"/>
              </a:buClr>
              <a:buSzPct val="100000"/>
              <a:defRPr sz="3600">
                <a:solidFill>
                  <a:schemeClr val="dk1"/>
                </a:solidFill>
              </a:defRPr>
            </a:lvl7pPr>
            <a:lvl8pPr lvl="7" algn="ctr">
              <a:spcBef>
                <a:spcPts val="0"/>
              </a:spcBef>
              <a:buClr>
                <a:schemeClr val="dk1"/>
              </a:buClr>
              <a:buSzPct val="100000"/>
              <a:defRPr sz="3600">
                <a:solidFill>
                  <a:schemeClr val="dk1"/>
                </a:solidFill>
              </a:defRPr>
            </a:lvl8pPr>
            <a:lvl9pPr lvl="8" algn="ctr">
              <a:spcBef>
                <a:spcPts val="0"/>
              </a:spcBef>
              <a:buClr>
                <a:schemeClr val="dk1"/>
              </a:buClr>
              <a:buSzPct val="100000"/>
              <a:defRPr sz="3600">
                <a:solidFill>
                  <a:schemeClr val="dk1"/>
                </a:solidFill>
              </a:defRPr>
            </a:lvl9pPr>
          </a:lstStyle>
          <a:p/>
        </p:txBody>
      </p:sp>
      <p:sp>
        <p:nvSpPr>
          <p:cNvPr id="52" name="Shape 52"/>
          <p:cNvSpPr txBox="1"/>
          <p:nvPr>
            <p:ph idx="1" type="subTitle"/>
          </p:nvPr>
        </p:nvSpPr>
        <p:spPr>
          <a:xfrm>
            <a:off x="265500" y="273537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4" name="Shape 54"/>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59" name="Shape 59"/>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rIns="91425" wrap="square" tIns="91425"/>
          <a:lstStyle>
            <a:lvl1pPr lv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6"/>
            <a:ext cx="6321600" cy="3002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Lato"/>
              <a:buChar char="●"/>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9.png"/><Relationship Id="rId4" Type="http://schemas.openxmlformats.org/officeDocument/2006/relationships/image" Target="../media/image24.png"/><Relationship Id="rId5"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help.trello.com/article/811-viewing-cards-in-a-calendar-view"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2371725" y="630225"/>
            <a:ext cx="6331500" cy="1542000"/>
          </a:xfrm>
          <a:prstGeom prst="rect">
            <a:avLst/>
          </a:prstGeom>
        </p:spPr>
        <p:txBody>
          <a:bodyPr anchorCtr="0" anchor="t" bIns="91425" lIns="91425" rIns="91425" wrap="square" tIns="91425">
            <a:noAutofit/>
          </a:bodyPr>
          <a:lstStyle/>
          <a:p>
            <a:pPr lvl="0">
              <a:spcBef>
                <a:spcPts val="0"/>
              </a:spcBef>
              <a:buNone/>
            </a:pPr>
            <a:r>
              <a:rPr lang="en"/>
              <a:t>Report:</a:t>
            </a:r>
            <a:br>
              <a:rPr lang="en"/>
            </a:br>
            <a:r>
              <a:rPr lang="en"/>
              <a:t>Implementation of Task Management Tool </a:t>
            </a:r>
          </a:p>
        </p:txBody>
      </p:sp>
      <p:sp>
        <p:nvSpPr>
          <p:cNvPr id="73" name="Shape 73"/>
          <p:cNvSpPr txBox="1"/>
          <p:nvPr>
            <p:ph idx="1" type="subTitle"/>
          </p:nvPr>
        </p:nvSpPr>
        <p:spPr>
          <a:xfrm>
            <a:off x="2390267" y="3238450"/>
            <a:ext cx="6331500" cy="1241700"/>
          </a:xfrm>
          <a:prstGeom prst="rect">
            <a:avLst/>
          </a:prstGeom>
        </p:spPr>
        <p:txBody>
          <a:bodyPr anchorCtr="0" anchor="b" bIns="91425" lIns="91425" rIns="91425" wrap="square" tIns="91425">
            <a:noAutofit/>
          </a:bodyPr>
          <a:lstStyle/>
          <a:p>
            <a:pPr lvl="0">
              <a:spcBef>
                <a:spcPts val="0"/>
              </a:spcBef>
              <a:buNone/>
            </a:pPr>
            <a:r>
              <a:rPr lang="en"/>
              <a:t>Abhilash Sachin Kulkarni • 26.04.2017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406425" y="1806825"/>
            <a:ext cx="8296800" cy="1542000"/>
          </a:xfrm>
          <a:prstGeom prst="rect">
            <a:avLst/>
          </a:prstGeom>
        </p:spPr>
        <p:txBody>
          <a:bodyPr anchorCtr="0" anchor="ctr" bIns="91425" lIns="91425" rIns="91425" wrap="square" tIns="91425">
            <a:noAutofit/>
          </a:bodyPr>
          <a:lstStyle/>
          <a:p>
            <a:pPr lvl="0">
              <a:spcBef>
                <a:spcPts val="0"/>
              </a:spcBef>
              <a:buNone/>
            </a:pPr>
            <a:r>
              <a:rPr lang="en"/>
              <a:t>Boards correspond to Departments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2400250" y="575950"/>
            <a:ext cx="6321600" cy="635400"/>
          </a:xfrm>
          <a:prstGeom prst="rect">
            <a:avLst/>
          </a:prstGeom>
        </p:spPr>
        <p:txBody>
          <a:bodyPr anchorCtr="0" anchor="t" bIns="91425" lIns="91425" rIns="91425" wrap="square" tIns="91425">
            <a:noAutofit/>
          </a:bodyPr>
          <a:lstStyle/>
          <a:p>
            <a:pPr lvl="0">
              <a:spcBef>
                <a:spcPts val="0"/>
              </a:spcBef>
              <a:buNone/>
            </a:pPr>
            <a:r>
              <a:rPr lang="en"/>
              <a:t>Two Departments</a:t>
            </a:r>
          </a:p>
        </p:txBody>
      </p:sp>
      <p:sp>
        <p:nvSpPr>
          <p:cNvPr id="157" name="Shape 157"/>
          <p:cNvSpPr txBox="1"/>
          <p:nvPr>
            <p:ph idx="1" type="body"/>
          </p:nvPr>
        </p:nvSpPr>
        <p:spPr>
          <a:xfrm>
            <a:off x="2410112" y="1595776"/>
            <a:ext cx="6321600" cy="30024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buAutoNum type="arabicPeriod"/>
            </a:pPr>
            <a:r>
              <a:rPr lang="en"/>
              <a:t>PRE-PURCHASE DEPARTMENT</a:t>
            </a:r>
          </a:p>
          <a:p>
            <a:pPr indent="-342900" lvl="0" marL="457200">
              <a:spcBef>
                <a:spcPts val="0"/>
              </a:spcBef>
              <a:buSzPct val="100000"/>
              <a:buAutoNum type="arabicPeriod"/>
            </a:pPr>
            <a:r>
              <a:rPr lang="en"/>
              <a:t>POST-PURCHASE DEPARTMENT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03300" y="411575"/>
            <a:ext cx="8520600" cy="639600"/>
          </a:xfrm>
          <a:prstGeom prst="rect">
            <a:avLst/>
          </a:prstGeom>
        </p:spPr>
        <p:txBody>
          <a:bodyPr anchorCtr="0" anchor="t" bIns="91425" lIns="91425" rIns="91425" wrap="square" tIns="91425">
            <a:noAutofit/>
          </a:bodyPr>
          <a:lstStyle/>
          <a:p>
            <a:pPr lvl="0">
              <a:spcBef>
                <a:spcPts val="0"/>
              </a:spcBef>
              <a:buNone/>
            </a:pPr>
            <a:r>
              <a:rPr lang="en"/>
              <a:t>Boards correspond to Departments </a:t>
            </a:r>
          </a:p>
        </p:txBody>
      </p:sp>
      <p:pic>
        <p:nvPicPr>
          <p:cNvPr descr="Screenshot_1.png" id="163" name="Shape 163"/>
          <p:cNvPicPr preferRelativeResize="0"/>
          <p:nvPr/>
        </p:nvPicPr>
        <p:blipFill>
          <a:blip r:embed="rId3">
            <a:alphaModFix/>
          </a:blip>
          <a:stretch>
            <a:fillRect/>
          </a:stretch>
        </p:blipFill>
        <p:spPr>
          <a:xfrm>
            <a:off x="208775" y="1834975"/>
            <a:ext cx="8839200" cy="159395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03300" y="411575"/>
            <a:ext cx="8520600" cy="639600"/>
          </a:xfrm>
          <a:prstGeom prst="rect">
            <a:avLst/>
          </a:prstGeom>
        </p:spPr>
        <p:txBody>
          <a:bodyPr anchorCtr="0" anchor="t" bIns="91425" lIns="91425" rIns="91425" wrap="square" tIns="91425">
            <a:noAutofit/>
          </a:bodyPr>
          <a:lstStyle/>
          <a:p>
            <a:pPr lvl="0">
              <a:spcBef>
                <a:spcPts val="0"/>
              </a:spcBef>
              <a:buNone/>
            </a:pPr>
            <a:r>
              <a:rPr lang="en"/>
              <a:t>Boards correspond to Departments</a:t>
            </a:r>
          </a:p>
        </p:txBody>
      </p:sp>
      <p:pic>
        <p:nvPicPr>
          <p:cNvPr id="169" name="Shape 169"/>
          <p:cNvPicPr preferRelativeResize="0"/>
          <p:nvPr/>
        </p:nvPicPr>
        <p:blipFill>
          <a:blip r:embed="rId3">
            <a:alphaModFix/>
          </a:blip>
          <a:stretch>
            <a:fillRect/>
          </a:stretch>
        </p:blipFill>
        <p:spPr>
          <a:xfrm>
            <a:off x="372075" y="1110825"/>
            <a:ext cx="2427100" cy="3918874"/>
          </a:xfrm>
          <a:prstGeom prst="rect">
            <a:avLst/>
          </a:prstGeom>
          <a:noFill/>
          <a:ln>
            <a:noFill/>
          </a:ln>
        </p:spPr>
      </p:pic>
      <p:pic>
        <p:nvPicPr>
          <p:cNvPr id="170" name="Shape 170"/>
          <p:cNvPicPr preferRelativeResize="0"/>
          <p:nvPr/>
        </p:nvPicPr>
        <p:blipFill>
          <a:blip r:embed="rId4">
            <a:alphaModFix/>
          </a:blip>
          <a:stretch>
            <a:fillRect/>
          </a:stretch>
        </p:blipFill>
        <p:spPr>
          <a:xfrm>
            <a:off x="3553100" y="1110825"/>
            <a:ext cx="2295849" cy="3918875"/>
          </a:xfrm>
          <a:prstGeom prst="rect">
            <a:avLst/>
          </a:prstGeom>
          <a:noFill/>
          <a:ln>
            <a:noFill/>
          </a:ln>
        </p:spPr>
      </p:pic>
      <p:pic>
        <p:nvPicPr>
          <p:cNvPr id="171" name="Shape 171"/>
          <p:cNvPicPr preferRelativeResize="0"/>
          <p:nvPr/>
        </p:nvPicPr>
        <p:blipFill>
          <a:blip r:embed="rId5">
            <a:alphaModFix/>
          </a:blip>
          <a:stretch>
            <a:fillRect/>
          </a:stretch>
        </p:blipFill>
        <p:spPr>
          <a:xfrm>
            <a:off x="6369906" y="1110825"/>
            <a:ext cx="2357268" cy="3918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406425" y="1806825"/>
            <a:ext cx="8296800" cy="1542000"/>
          </a:xfrm>
          <a:prstGeom prst="rect">
            <a:avLst/>
          </a:prstGeom>
        </p:spPr>
        <p:txBody>
          <a:bodyPr anchorCtr="0" anchor="ctr" bIns="91425" lIns="91425" rIns="91425" wrap="square" tIns="91425">
            <a:noAutofit/>
          </a:bodyPr>
          <a:lstStyle/>
          <a:p>
            <a:pPr lvl="0">
              <a:spcBef>
                <a:spcPts val="0"/>
              </a:spcBef>
              <a:buNone/>
            </a:pPr>
            <a:r>
              <a:rPr lang="en"/>
              <a:t>Lists correspond to Stages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2400250" y="575950"/>
            <a:ext cx="6321600" cy="635400"/>
          </a:xfrm>
          <a:prstGeom prst="rect">
            <a:avLst/>
          </a:prstGeom>
        </p:spPr>
        <p:txBody>
          <a:bodyPr anchorCtr="0" anchor="t" bIns="91425" lIns="91425" rIns="91425" wrap="square" tIns="91425">
            <a:noAutofit/>
          </a:bodyPr>
          <a:lstStyle/>
          <a:p>
            <a:pPr lvl="0">
              <a:spcBef>
                <a:spcPts val="0"/>
              </a:spcBef>
              <a:buNone/>
            </a:pPr>
            <a:r>
              <a:rPr lang="en"/>
              <a:t>Stages in the Departments</a:t>
            </a:r>
          </a:p>
        </p:txBody>
      </p:sp>
      <p:sp>
        <p:nvSpPr>
          <p:cNvPr id="182" name="Shape 182"/>
          <p:cNvSpPr txBox="1"/>
          <p:nvPr>
            <p:ph idx="1" type="body"/>
          </p:nvPr>
        </p:nvSpPr>
        <p:spPr>
          <a:xfrm>
            <a:off x="2400303" y="1602675"/>
            <a:ext cx="3071400" cy="3002400"/>
          </a:xfrm>
          <a:prstGeom prst="rect">
            <a:avLst/>
          </a:prstGeom>
        </p:spPr>
        <p:txBody>
          <a:bodyPr anchorCtr="0" anchor="t" bIns="91425" lIns="91425" rIns="91425" wrap="square" tIns="91425">
            <a:noAutofit/>
          </a:bodyPr>
          <a:lstStyle/>
          <a:p>
            <a:pPr lvl="0">
              <a:spcBef>
                <a:spcPts val="0"/>
              </a:spcBef>
              <a:buNone/>
            </a:pPr>
            <a:r>
              <a:rPr lang="en"/>
              <a:t>PRE-PURCHASE DEPARTMENT</a:t>
            </a:r>
          </a:p>
          <a:p>
            <a:pPr indent="-317500" lvl="0" marL="457200" rtl="0">
              <a:spcBef>
                <a:spcPts val="0"/>
              </a:spcBef>
              <a:spcAft>
                <a:spcPts val="0"/>
              </a:spcAft>
              <a:buSzPct val="100000"/>
              <a:buAutoNum type="arabicPeriod"/>
            </a:pPr>
            <a:r>
              <a:rPr lang="en"/>
              <a:t>PURCHASE ENQUIRY</a:t>
            </a:r>
          </a:p>
          <a:p>
            <a:pPr indent="-317500" lvl="0" marL="457200" rtl="0">
              <a:spcBef>
                <a:spcPts val="0"/>
              </a:spcBef>
              <a:spcAft>
                <a:spcPts val="0"/>
              </a:spcAft>
              <a:buSzPct val="100000"/>
              <a:buAutoNum type="arabicPeriod"/>
            </a:pPr>
            <a:r>
              <a:rPr lang="en"/>
              <a:t>TO BE PURCHASED</a:t>
            </a:r>
          </a:p>
          <a:p>
            <a:pPr indent="-317500" lvl="0" marL="457200" rtl="0">
              <a:spcBef>
                <a:spcPts val="0"/>
              </a:spcBef>
              <a:spcAft>
                <a:spcPts val="0"/>
              </a:spcAft>
              <a:buSzPct val="100000"/>
              <a:buAutoNum type="arabicPeriod"/>
            </a:pPr>
            <a:r>
              <a:rPr lang="en"/>
              <a:t>PURCHASE </a:t>
            </a:r>
          </a:p>
          <a:p>
            <a:pPr indent="-317500" lvl="0" marL="457200" rtl="0">
              <a:spcBef>
                <a:spcPts val="0"/>
              </a:spcBef>
              <a:spcAft>
                <a:spcPts val="0"/>
              </a:spcAft>
              <a:buSzPct val="100000"/>
              <a:buAutoNum type="arabicPeriod"/>
            </a:pPr>
            <a:r>
              <a:rPr lang="en"/>
              <a:t>MASTER CODING</a:t>
            </a:r>
          </a:p>
          <a:p>
            <a:pPr indent="-317500" lvl="0" marL="457200" rtl="0">
              <a:spcBef>
                <a:spcPts val="0"/>
              </a:spcBef>
              <a:buSzPct val="100000"/>
              <a:buAutoNum type="arabicPeriod"/>
            </a:pPr>
            <a:r>
              <a:rPr lang="en"/>
              <a:t>FILING</a:t>
            </a:r>
          </a:p>
        </p:txBody>
      </p:sp>
      <p:sp>
        <p:nvSpPr>
          <p:cNvPr id="183" name="Shape 183"/>
          <p:cNvSpPr txBox="1"/>
          <p:nvPr>
            <p:ph idx="2" type="body"/>
          </p:nvPr>
        </p:nvSpPr>
        <p:spPr>
          <a:xfrm>
            <a:off x="5471700" y="1602675"/>
            <a:ext cx="3250200" cy="3002400"/>
          </a:xfrm>
          <a:prstGeom prst="rect">
            <a:avLst/>
          </a:prstGeom>
        </p:spPr>
        <p:txBody>
          <a:bodyPr anchorCtr="0" anchor="t" bIns="91425" lIns="91425" rIns="91425" wrap="square" tIns="91425">
            <a:noAutofit/>
          </a:bodyPr>
          <a:lstStyle/>
          <a:p>
            <a:pPr lvl="0">
              <a:spcBef>
                <a:spcPts val="0"/>
              </a:spcBef>
              <a:buNone/>
            </a:pPr>
            <a:r>
              <a:rPr lang="en"/>
              <a:t>POST-PURCHASE DEPARTMENT</a:t>
            </a:r>
          </a:p>
          <a:p>
            <a:pPr indent="-317500" lvl="0" marL="457200" rtl="0">
              <a:spcBef>
                <a:spcPts val="0"/>
              </a:spcBef>
              <a:spcAft>
                <a:spcPts val="0"/>
              </a:spcAft>
              <a:buSzPct val="100000"/>
              <a:buAutoNum type="arabicPeriod"/>
            </a:pPr>
            <a:r>
              <a:rPr lang="en"/>
              <a:t>LAND CONVERSION</a:t>
            </a:r>
          </a:p>
          <a:p>
            <a:pPr indent="-317500" lvl="0" marL="457200" rtl="0">
              <a:spcBef>
                <a:spcPts val="0"/>
              </a:spcBef>
              <a:spcAft>
                <a:spcPts val="0"/>
              </a:spcAft>
              <a:buSzPct val="100000"/>
              <a:buAutoNum type="arabicPeriod"/>
            </a:pPr>
            <a:r>
              <a:rPr lang="en"/>
              <a:t>GOVERNMENT PERMISSIONS</a:t>
            </a:r>
          </a:p>
          <a:p>
            <a:pPr indent="-317500" lvl="0" marL="457200" rtl="0">
              <a:spcBef>
                <a:spcPts val="0"/>
              </a:spcBef>
              <a:spcAft>
                <a:spcPts val="0"/>
              </a:spcAft>
              <a:buSzPct val="100000"/>
              <a:buAutoNum type="arabicPeriod"/>
            </a:pPr>
            <a:r>
              <a:rPr lang="en"/>
              <a:t>LAND SUB-DIVISIONS</a:t>
            </a:r>
          </a:p>
          <a:p>
            <a:pPr indent="-317500" lvl="0" marL="457200" rtl="0">
              <a:spcBef>
                <a:spcPts val="0"/>
              </a:spcBef>
              <a:spcAft>
                <a:spcPts val="0"/>
              </a:spcAft>
              <a:buSzPct val="100000"/>
              <a:buAutoNum type="arabicPeriod"/>
            </a:pPr>
            <a:r>
              <a:rPr lang="en"/>
              <a:t>MAPPING</a:t>
            </a:r>
          </a:p>
          <a:p>
            <a:pPr indent="-317500" lvl="0" marL="457200" rtl="0">
              <a:spcBef>
                <a:spcPts val="0"/>
              </a:spcBef>
              <a:spcAft>
                <a:spcPts val="0"/>
              </a:spcAft>
              <a:buSzPct val="100000"/>
              <a:buAutoNum type="arabicPeriod"/>
            </a:pPr>
            <a:r>
              <a:rPr lang="en"/>
              <a:t>SITE MARKING</a:t>
            </a:r>
          </a:p>
          <a:p>
            <a:pPr indent="-317500" lvl="0" marL="457200">
              <a:spcBef>
                <a:spcPts val="0"/>
              </a:spcBef>
              <a:buSzPct val="100000"/>
              <a:buAutoNum type="arabicPeriod"/>
            </a:pPr>
            <a:r>
              <a:rPr lang="en"/>
              <a:t>DEVELOPMENT PROCESS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303300" y="411575"/>
            <a:ext cx="8520600" cy="639600"/>
          </a:xfrm>
          <a:prstGeom prst="rect">
            <a:avLst/>
          </a:prstGeom>
        </p:spPr>
        <p:txBody>
          <a:bodyPr anchorCtr="0" anchor="t" bIns="91425" lIns="91425" rIns="91425" wrap="square" tIns="91425">
            <a:noAutofit/>
          </a:bodyPr>
          <a:lstStyle/>
          <a:p>
            <a:pPr lvl="0">
              <a:spcBef>
                <a:spcPts val="0"/>
              </a:spcBef>
              <a:buNone/>
            </a:pPr>
            <a:r>
              <a:rPr lang="en"/>
              <a:t>Lists correspond to Stages</a:t>
            </a:r>
          </a:p>
        </p:txBody>
      </p:sp>
      <p:pic>
        <p:nvPicPr>
          <p:cNvPr id="189" name="Shape 189"/>
          <p:cNvPicPr preferRelativeResize="0"/>
          <p:nvPr/>
        </p:nvPicPr>
        <p:blipFill>
          <a:blip r:embed="rId3">
            <a:alphaModFix/>
          </a:blip>
          <a:stretch>
            <a:fillRect/>
          </a:stretch>
        </p:blipFill>
        <p:spPr>
          <a:xfrm>
            <a:off x="144000" y="1736400"/>
            <a:ext cx="8839197" cy="167070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406425" y="1806825"/>
            <a:ext cx="8296800" cy="1542000"/>
          </a:xfrm>
          <a:prstGeom prst="rect">
            <a:avLst/>
          </a:prstGeom>
        </p:spPr>
        <p:txBody>
          <a:bodyPr anchorCtr="0" anchor="ctr" bIns="91425" lIns="91425" rIns="91425" wrap="square" tIns="91425">
            <a:noAutofit/>
          </a:bodyPr>
          <a:lstStyle/>
          <a:p>
            <a:pPr lvl="0">
              <a:spcBef>
                <a:spcPts val="0"/>
              </a:spcBef>
              <a:buNone/>
            </a:pPr>
            <a:r>
              <a:rPr lang="en"/>
              <a:t>Cards correspond to Projects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303300" y="411575"/>
            <a:ext cx="8520600" cy="639600"/>
          </a:xfrm>
          <a:prstGeom prst="rect">
            <a:avLst/>
          </a:prstGeom>
        </p:spPr>
        <p:txBody>
          <a:bodyPr anchorCtr="0" anchor="t" bIns="91425" lIns="91425" rIns="91425" wrap="square" tIns="91425">
            <a:noAutofit/>
          </a:bodyPr>
          <a:lstStyle/>
          <a:p>
            <a:pPr lvl="0">
              <a:spcBef>
                <a:spcPts val="0"/>
              </a:spcBef>
              <a:buNone/>
            </a:pPr>
            <a:r>
              <a:rPr lang="en"/>
              <a:t>Cards correspond to Projects</a:t>
            </a:r>
          </a:p>
        </p:txBody>
      </p:sp>
      <p:pic>
        <p:nvPicPr>
          <p:cNvPr id="200" name="Shape 200"/>
          <p:cNvPicPr preferRelativeResize="0"/>
          <p:nvPr/>
        </p:nvPicPr>
        <p:blipFill>
          <a:blip r:embed="rId3">
            <a:alphaModFix/>
          </a:blip>
          <a:stretch>
            <a:fillRect/>
          </a:stretch>
        </p:blipFill>
        <p:spPr>
          <a:xfrm>
            <a:off x="303300" y="1135925"/>
            <a:ext cx="5400675" cy="1619250"/>
          </a:xfrm>
          <a:prstGeom prst="rect">
            <a:avLst/>
          </a:prstGeom>
          <a:noFill/>
          <a:ln>
            <a:noFill/>
          </a:ln>
        </p:spPr>
      </p:pic>
      <p:pic>
        <p:nvPicPr>
          <p:cNvPr id="201" name="Shape 201"/>
          <p:cNvPicPr preferRelativeResize="0"/>
          <p:nvPr/>
        </p:nvPicPr>
        <p:blipFill>
          <a:blip r:embed="rId4">
            <a:alphaModFix/>
          </a:blip>
          <a:stretch>
            <a:fillRect/>
          </a:stretch>
        </p:blipFill>
        <p:spPr>
          <a:xfrm>
            <a:off x="3313250" y="2907575"/>
            <a:ext cx="2390728" cy="2015875"/>
          </a:xfrm>
          <a:prstGeom prst="rect">
            <a:avLst/>
          </a:prstGeom>
          <a:noFill/>
          <a:ln>
            <a:noFill/>
          </a:ln>
        </p:spPr>
      </p:pic>
      <p:pic>
        <p:nvPicPr>
          <p:cNvPr id="202" name="Shape 202"/>
          <p:cNvPicPr preferRelativeResize="0"/>
          <p:nvPr/>
        </p:nvPicPr>
        <p:blipFill>
          <a:blip r:embed="rId5">
            <a:alphaModFix/>
          </a:blip>
          <a:stretch>
            <a:fillRect/>
          </a:stretch>
        </p:blipFill>
        <p:spPr>
          <a:xfrm>
            <a:off x="5976050" y="2180250"/>
            <a:ext cx="2752725" cy="2743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303300" y="411575"/>
            <a:ext cx="8520600" cy="639600"/>
          </a:xfrm>
          <a:prstGeom prst="rect">
            <a:avLst/>
          </a:prstGeom>
        </p:spPr>
        <p:txBody>
          <a:bodyPr anchorCtr="0" anchor="t" bIns="91425" lIns="91425" rIns="91425" wrap="square" tIns="91425">
            <a:noAutofit/>
          </a:bodyPr>
          <a:lstStyle/>
          <a:p>
            <a:pPr lvl="0">
              <a:spcBef>
                <a:spcPts val="0"/>
              </a:spcBef>
              <a:buNone/>
            </a:pPr>
            <a:r>
              <a:rPr lang="en"/>
              <a:t>Cards correspond to Projects</a:t>
            </a:r>
          </a:p>
        </p:txBody>
      </p:sp>
      <p:pic>
        <p:nvPicPr>
          <p:cNvPr id="208" name="Shape 208"/>
          <p:cNvPicPr preferRelativeResize="0"/>
          <p:nvPr/>
        </p:nvPicPr>
        <p:blipFill>
          <a:blip r:embed="rId3">
            <a:alphaModFix/>
          </a:blip>
          <a:stretch>
            <a:fillRect/>
          </a:stretch>
        </p:blipFill>
        <p:spPr>
          <a:xfrm>
            <a:off x="303300" y="1051184"/>
            <a:ext cx="4905725" cy="2051941"/>
          </a:xfrm>
          <a:prstGeom prst="rect">
            <a:avLst/>
          </a:prstGeom>
          <a:noFill/>
          <a:ln>
            <a:noFill/>
          </a:ln>
        </p:spPr>
      </p:pic>
      <p:pic>
        <p:nvPicPr>
          <p:cNvPr id="209" name="Shape 209"/>
          <p:cNvPicPr preferRelativeResize="0"/>
          <p:nvPr/>
        </p:nvPicPr>
        <p:blipFill>
          <a:blip r:embed="rId4">
            <a:alphaModFix/>
          </a:blip>
          <a:stretch>
            <a:fillRect/>
          </a:stretch>
        </p:blipFill>
        <p:spPr>
          <a:xfrm>
            <a:off x="4317175" y="3103125"/>
            <a:ext cx="4735299" cy="1852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265500" y="1912650"/>
            <a:ext cx="4045200" cy="1318200"/>
          </a:xfrm>
          <a:prstGeom prst="rect">
            <a:avLst/>
          </a:prstGeom>
        </p:spPr>
        <p:txBody>
          <a:bodyPr anchorCtr="0" anchor="ctr" bIns="91425" lIns="91425" rIns="91425" wrap="square" tIns="91425">
            <a:noAutofit/>
          </a:bodyPr>
          <a:lstStyle/>
          <a:p>
            <a:pPr lvl="0">
              <a:spcBef>
                <a:spcPts val="0"/>
              </a:spcBef>
              <a:buNone/>
            </a:pPr>
            <a:r>
              <a:rPr lang="en"/>
              <a:t>Overview</a:t>
            </a:r>
          </a:p>
        </p:txBody>
      </p:sp>
      <p:sp>
        <p:nvSpPr>
          <p:cNvPr id="79" name="Shape 79"/>
          <p:cNvSpPr txBox="1"/>
          <p:nvPr>
            <p:ph idx="2" type="body"/>
          </p:nvPr>
        </p:nvSpPr>
        <p:spPr>
          <a:xfrm>
            <a:off x="4939500" y="724200"/>
            <a:ext cx="3837000" cy="3695100"/>
          </a:xfrm>
          <a:prstGeom prst="rect">
            <a:avLst/>
          </a:prstGeom>
        </p:spPr>
        <p:txBody>
          <a:bodyPr anchorCtr="0" anchor="ctr" bIns="91425" lIns="91425" rIns="91425" wrap="square" tIns="91425">
            <a:noAutofit/>
          </a:bodyPr>
          <a:lstStyle/>
          <a:p>
            <a:pPr indent="-323850" lvl="0" marL="457200" rtl="0">
              <a:spcBef>
                <a:spcPts val="0"/>
              </a:spcBef>
              <a:spcAft>
                <a:spcPts val="0"/>
              </a:spcAft>
              <a:buSzPct val="83333"/>
              <a:buAutoNum type="arabicPeriod"/>
            </a:pPr>
            <a:r>
              <a:rPr b="1" lang="en"/>
              <a:t>STAGES OF PROJECT</a:t>
            </a:r>
          </a:p>
          <a:p>
            <a:pPr indent="-342900" lvl="0" marL="457200" rtl="0">
              <a:spcBef>
                <a:spcPts val="0"/>
              </a:spcBef>
              <a:spcAft>
                <a:spcPts val="0"/>
              </a:spcAft>
              <a:buSzPct val="100000"/>
              <a:buAutoNum type="arabicPeriod"/>
            </a:pPr>
            <a:r>
              <a:rPr b="1" lang="en"/>
              <a:t>ABOUT TRELLO</a:t>
            </a:r>
          </a:p>
          <a:p>
            <a:pPr indent="-342900" lvl="0" marL="457200" rtl="0">
              <a:spcBef>
                <a:spcPts val="0"/>
              </a:spcBef>
              <a:spcAft>
                <a:spcPts val="0"/>
              </a:spcAft>
              <a:buSzPct val="100000"/>
              <a:buAutoNum type="arabicPeriod"/>
            </a:pPr>
            <a:r>
              <a:rPr b="1" lang="en"/>
              <a:t>TEAMS</a:t>
            </a:r>
          </a:p>
          <a:p>
            <a:pPr indent="-342900" lvl="0" marL="457200" rtl="0">
              <a:spcBef>
                <a:spcPts val="0"/>
              </a:spcBef>
              <a:spcAft>
                <a:spcPts val="0"/>
              </a:spcAft>
              <a:buSzPct val="100000"/>
              <a:buAutoNum type="arabicPeriod"/>
            </a:pPr>
            <a:r>
              <a:rPr b="1" lang="en"/>
              <a:t>BOARDS</a:t>
            </a:r>
          </a:p>
          <a:p>
            <a:pPr indent="-342900" lvl="0" marL="457200" rtl="0">
              <a:spcBef>
                <a:spcPts val="0"/>
              </a:spcBef>
              <a:spcAft>
                <a:spcPts val="0"/>
              </a:spcAft>
              <a:buSzPct val="100000"/>
              <a:buAutoNum type="arabicPeriod"/>
            </a:pPr>
            <a:r>
              <a:rPr b="1" lang="en"/>
              <a:t>LISTS</a:t>
            </a:r>
          </a:p>
          <a:p>
            <a:pPr indent="-342900" lvl="0" marL="457200" rtl="0">
              <a:spcBef>
                <a:spcPts val="0"/>
              </a:spcBef>
              <a:spcAft>
                <a:spcPts val="0"/>
              </a:spcAft>
              <a:buSzPct val="100000"/>
              <a:buAutoNum type="arabicPeriod"/>
            </a:pPr>
            <a:r>
              <a:rPr b="1" lang="en"/>
              <a:t>CARDS</a:t>
            </a:r>
          </a:p>
          <a:p>
            <a:pPr indent="-342900" lvl="0" marL="457200" rtl="0">
              <a:spcBef>
                <a:spcPts val="0"/>
              </a:spcBef>
              <a:spcAft>
                <a:spcPts val="0"/>
              </a:spcAft>
              <a:buSzPct val="100000"/>
              <a:buAutoNum type="arabicPeriod"/>
            </a:pPr>
            <a:r>
              <a:rPr b="1" lang="en"/>
              <a:t>DOCUMENTS</a:t>
            </a:r>
          </a:p>
          <a:p>
            <a:pPr indent="-342900" lvl="0" marL="457200" rtl="0">
              <a:spcBef>
                <a:spcPts val="0"/>
              </a:spcBef>
              <a:spcAft>
                <a:spcPts val="0"/>
              </a:spcAft>
              <a:buSzPct val="100000"/>
              <a:buAutoNum type="arabicPeriod"/>
            </a:pPr>
            <a:r>
              <a:rPr b="1" lang="en"/>
              <a:t>MOBILE APPLICATION</a:t>
            </a:r>
          </a:p>
          <a:p>
            <a:pPr indent="-342900" lvl="0" marL="457200">
              <a:spcBef>
                <a:spcPts val="0"/>
              </a:spcBef>
              <a:buSzPct val="100000"/>
              <a:buAutoNum type="arabicPeriod"/>
            </a:pPr>
            <a:r>
              <a:rPr b="1" lang="en"/>
              <a:t>TEST RUN</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253725"/>
            <a:ext cx="8520600" cy="639600"/>
          </a:xfrm>
          <a:prstGeom prst="rect">
            <a:avLst/>
          </a:prstGeom>
        </p:spPr>
        <p:txBody>
          <a:bodyPr anchorCtr="0" anchor="t" bIns="91425" lIns="91425" rIns="91425" wrap="square" tIns="91425">
            <a:noAutofit/>
          </a:bodyPr>
          <a:lstStyle/>
          <a:p>
            <a:pPr lvl="0">
              <a:spcBef>
                <a:spcPts val="0"/>
              </a:spcBef>
              <a:buNone/>
            </a:pPr>
            <a:r>
              <a:rPr lang="en"/>
              <a:t>Cards correspond to Projects</a:t>
            </a:r>
          </a:p>
        </p:txBody>
      </p:sp>
      <p:pic>
        <p:nvPicPr>
          <p:cNvPr id="215" name="Shape 215"/>
          <p:cNvPicPr preferRelativeResize="0"/>
          <p:nvPr/>
        </p:nvPicPr>
        <p:blipFill>
          <a:blip r:embed="rId3">
            <a:alphaModFix/>
          </a:blip>
          <a:stretch>
            <a:fillRect/>
          </a:stretch>
        </p:blipFill>
        <p:spPr>
          <a:xfrm>
            <a:off x="163675" y="976475"/>
            <a:ext cx="4983549" cy="4082275"/>
          </a:xfrm>
          <a:prstGeom prst="rect">
            <a:avLst/>
          </a:prstGeom>
          <a:noFill/>
          <a:ln>
            <a:noFill/>
          </a:ln>
        </p:spPr>
      </p:pic>
      <p:pic>
        <p:nvPicPr>
          <p:cNvPr id="216" name="Shape 216"/>
          <p:cNvPicPr preferRelativeResize="0"/>
          <p:nvPr/>
        </p:nvPicPr>
        <p:blipFill>
          <a:blip r:embed="rId4">
            <a:alphaModFix/>
          </a:blip>
          <a:stretch>
            <a:fillRect/>
          </a:stretch>
        </p:blipFill>
        <p:spPr>
          <a:xfrm>
            <a:off x="5368249" y="976479"/>
            <a:ext cx="3613500" cy="408227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2400250" y="575950"/>
            <a:ext cx="6321600" cy="635400"/>
          </a:xfrm>
          <a:prstGeom prst="rect">
            <a:avLst/>
          </a:prstGeom>
        </p:spPr>
        <p:txBody>
          <a:bodyPr anchorCtr="0" anchor="t" bIns="91425" lIns="91425" rIns="91425" wrap="square" tIns="91425">
            <a:noAutofit/>
          </a:bodyPr>
          <a:lstStyle/>
          <a:p>
            <a:pPr lvl="0">
              <a:spcBef>
                <a:spcPts val="0"/>
              </a:spcBef>
              <a:buNone/>
            </a:pPr>
            <a:r>
              <a:rPr lang="en"/>
              <a:t>Features of a Project card</a:t>
            </a:r>
          </a:p>
        </p:txBody>
      </p:sp>
      <p:sp>
        <p:nvSpPr>
          <p:cNvPr id="222" name="Shape 222"/>
          <p:cNvSpPr txBox="1"/>
          <p:nvPr>
            <p:ph idx="1" type="body"/>
          </p:nvPr>
        </p:nvSpPr>
        <p:spPr>
          <a:xfrm>
            <a:off x="2400250" y="1211350"/>
            <a:ext cx="6405600" cy="30024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buAutoNum type="arabicPeriod"/>
            </a:pPr>
            <a:r>
              <a:rPr lang="en"/>
              <a:t>Title : Project Name</a:t>
            </a:r>
          </a:p>
          <a:p>
            <a:pPr indent="-342900" lvl="0" marL="457200" rtl="0">
              <a:spcBef>
                <a:spcPts val="0"/>
              </a:spcBef>
              <a:spcAft>
                <a:spcPts val="0"/>
              </a:spcAft>
              <a:buSzPct val="100000"/>
              <a:buAutoNum type="arabicPeriod"/>
            </a:pPr>
            <a:r>
              <a:rPr lang="en"/>
              <a:t>Description : Description of the project</a:t>
            </a:r>
          </a:p>
          <a:p>
            <a:pPr indent="-342900" lvl="0" marL="457200" rtl="0">
              <a:spcBef>
                <a:spcPts val="0"/>
              </a:spcBef>
              <a:spcAft>
                <a:spcPts val="0"/>
              </a:spcAft>
              <a:buSzPct val="100000"/>
              <a:buAutoNum type="arabicPeriod"/>
            </a:pPr>
            <a:r>
              <a:rPr lang="en"/>
              <a:t>Members : Person assigned to the task</a:t>
            </a:r>
          </a:p>
          <a:p>
            <a:pPr indent="-342900" lvl="0" marL="457200" rtl="0">
              <a:spcBef>
                <a:spcPts val="0"/>
              </a:spcBef>
              <a:spcAft>
                <a:spcPts val="0"/>
              </a:spcAft>
              <a:buSzPct val="100000"/>
              <a:buAutoNum type="arabicPeriod"/>
            </a:pPr>
            <a:r>
              <a:rPr lang="en"/>
              <a:t>Checklist : Sub-tasks</a:t>
            </a:r>
          </a:p>
          <a:p>
            <a:pPr indent="-342900" lvl="0" marL="457200" rtl="0">
              <a:spcBef>
                <a:spcPts val="0"/>
              </a:spcBef>
              <a:spcAft>
                <a:spcPts val="0"/>
              </a:spcAft>
              <a:buSzPct val="100000"/>
              <a:buAutoNum type="arabicPeriod"/>
            </a:pPr>
            <a:r>
              <a:rPr lang="en"/>
              <a:t>Due-date : Due-date of the project</a:t>
            </a:r>
          </a:p>
          <a:p>
            <a:pPr indent="-342900" lvl="0" marL="457200" rtl="0">
              <a:spcBef>
                <a:spcPts val="0"/>
              </a:spcBef>
              <a:spcAft>
                <a:spcPts val="0"/>
              </a:spcAft>
              <a:buSzPct val="100000"/>
              <a:buAutoNum type="arabicPeriod"/>
            </a:pPr>
            <a:r>
              <a:rPr lang="en"/>
              <a:t>Attachment : Forms and documents attached</a:t>
            </a:r>
          </a:p>
          <a:p>
            <a:pPr indent="-342900" lvl="0" marL="457200" rtl="0">
              <a:spcBef>
                <a:spcPts val="0"/>
              </a:spcBef>
              <a:spcAft>
                <a:spcPts val="0"/>
              </a:spcAft>
              <a:buSzPct val="100000"/>
              <a:buAutoNum type="arabicPeriod"/>
            </a:pPr>
            <a:r>
              <a:rPr lang="en"/>
              <a:t>Label : Sub-stages</a:t>
            </a:r>
          </a:p>
          <a:p>
            <a:pPr indent="-342900" lvl="0" marL="457200" rtl="0">
              <a:spcBef>
                <a:spcPts val="0"/>
              </a:spcBef>
              <a:spcAft>
                <a:spcPts val="0"/>
              </a:spcAft>
              <a:buSzPct val="100000"/>
              <a:buAutoNum type="arabicPeriod"/>
            </a:pPr>
            <a:r>
              <a:rPr lang="en"/>
              <a:t>Comment : Conversations about the project</a:t>
            </a:r>
          </a:p>
          <a:p>
            <a:pPr indent="-342900" lvl="0" marL="457200">
              <a:spcBef>
                <a:spcPts val="0"/>
              </a:spcBef>
              <a:buSzPct val="100000"/>
              <a:buAutoNum type="arabicPeriod"/>
            </a:pPr>
            <a:r>
              <a:rPr lang="en"/>
              <a:t>Move : Movement from stage-stage or department-department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406425" y="1806825"/>
            <a:ext cx="8296800" cy="1542000"/>
          </a:xfrm>
          <a:prstGeom prst="rect">
            <a:avLst/>
          </a:prstGeom>
        </p:spPr>
        <p:txBody>
          <a:bodyPr anchorCtr="0" anchor="ctr" bIns="91425" lIns="91425" rIns="91425" wrap="square" tIns="91425">
            <a:noAutofit/>
          </a:bodyPr>
          <a:lstStyle/>
          <a:p>
            <a:pPr lvl="0">
              <a:spcBef>
                <a:spcPts val="0"/>
              </a:spcBef>
              <a:buNone/>
            </a:pPr>
            <a:r>
              <a:rPr lang="en"/>
              <a:t>Documents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265500" y="1397350"/>
            <a:ext cx="4045200" cy="1318200"/>
          </a:xfrm>
          <a:prstGeom prst="rect">
            <a:avLst/>
          </a:prstGeom>
        </p:spPr>
        <p:txBody>
          <a:bodyPr anchorCtr="0" anchor="b" bIns="91425" lIns="91425" rIns="91425" wrap="square" tIns="91425">
            <a:noAutofit/>
          </a:bodyPr>
          <a:lstStyle/>
          <a:p>
            <a:pPr lvl="0">
              <a:spcBef>
                <a:spcPts val="0"/>
              </a:spcBef>
              <a:buNone/>
            </a:pPr>
            <a:r>
              <a:rPr lang="en"/>
              <a:t>Documents are made using Google Sheets</a:t>
            </a:r>
          </a:p>
        </p:txBody>
      </p:sp>
      <p:sp>
        <p:nvSpPr>
          <p:cNvPr id="233" name="Shape 233"/>
          <p:cNvSpPr txBox="1"/>
          <p:nvPr>
            <p:ph idx="1" type="subTitle"/>
          </p:nvPr>
        </p:nvSpPr>
        <p:spPr>
          <a:xfrm>
            <a:off x="265500" y="2735371"/>
            <a:ext cx="4045200" cy="1345500"/>
          </a:xfrm>
          <a:prstGeom prst="rect">
            <a:avLst/>
          </a:prstGeom>
        </p:spPr>
        <p:txBody>
          <a:bodyPr anchorCtr="0" anchor="t" bIns="91425" lIns="91425" rIns="91425" wrap="square" tIns="91425">
            <a:noAutofit/>
          </a:bodyPr>
          <a:lstStyle/>
          <a:p>
            <a:pPr lvl="0">
              <a:spcBef>
                <a:spcPts val="0"/>
              </a:spcBef>
              <a:buNone/>
            </a:pPr>
            <a:r>
              <a:rPr lang="en"/>
              <a:t>Each Google sheet is for one project and it contains 10 forms.</a:t>
            </a:r>
          </a:p>
        </p:txBody>
      </p:sp>
      <p:sp>
        <p:nvSpPr>
          <p:cNvPr id="234" name="Shape 234"/>
          <p:cNvSpPr txBox="1"/>
          <p:nvPr>
            <p:ph idx="2" type="body"/>
          </p:nvPr>
        </p:nvSpPr>
        <p:spPr>
          <a:xfrm>
            <a:off x="4939500" y="724200"/>
            <a:ext cx="3837000" cy="3695100"/>
          </a:xfrm>
          <a:prstGeom prst="rect">
            <a:avLst/>
          </a:prstGeom>
        </p:spPr>
        <p:txBody>
          <a:bodyPr anchorCtr="0" anchor="ctr" bIns="91425" lIns="91425" rIns="91425" wrap="square" tIns="91425">
            <a:noAutofit/>
          </a:bodyPr>
          <a:lstStyle/>
          <a:p>
            <a:pPr indent="-342900" lvl="0" marL="457200" rtl="0">
              <a:spcBef>
                <a:spcPts val="0"/>
              </a:spcBef>
              <a:spcAft>
                <a:spcPts val="0"/>
              </a:spcAft>
              <a:buSzPct val="100000"/>
              <a:buAutoNum type="arabicPeriod"/>
            </a:pPr>
            <a:r>
              <a:rPr lang="en"/>
              <a:t>Purchase Enquiry</a:t>
            </a:r>
          </a:p>
          <a:p>
            <a:pPr indent="-342900" lvl="0" marL="457200" rtl="0">
              <a:spcBef>
                <a:spcPts val="0"/>
              </a:spcBef>
              <a:spcAft>
                <a:spcPts val="0"/>
              </a:spcAft>
              <a:buSzPct val="100000"/>
              <a:buAutoNum type="arabicPeriod"/>
            </a:pPr>
            <a:r>
              <a:rPr lang="en"/>
              <a:t>Application for sales</a:t>
            </a:r>
          </a:p>
          <a:p>
            <a:pPr indent="-342900" lvl="0" marL="457200" rtl="0">
              <a:spcBef>
                <a:spcPts val="0"/>
              </a:spcBef>
              <a:spcAft>
                <a:spcPts val="0"/>
              </a:spcAft>
              <a:buSzPct val="100000"/>
              <a:buAutoNum type="arabicPeriod"/>
            </a:pPr>
            <a:r>
              <a:rPr lang="en"/>
              <a:t>Property details</a:t>
            </a:r>
          </a:p>
          <a:p>
            <a:pPr indent="-342900" lvl="0" marL="457200" rtl="0">
              <a:spcBef>
                <a:spcPts val="0"/>
              </a:spcBef>
              <a:spcAft>
                <a:spcPts val="0"/>
              </a:spcAft>
              <a:buSzPct val="100000"/>
              <a:buAutoNum type="arabicPeriod"/>
            </a:pPr>
            <a:r>
              <a:rPr lang="en"/>
              <a:t>Land Jurisdictions</a:t>
            </a:r>
          </a:p>
          <a:p>
            <a:pPr indent="-342900" lvl="0" marL="457200" rtl="0">
              <a:spcBef>
                <a:spcPts val="0"/>
              </a:spcBef>
              <a:spcAft>
                <a:spcPts val="0"/>
              </a:spcAft>
              <a:buSzPct val="100000"/>
              <a:buAutoNum type="arabicPeriod"/>
            </a:pPr>
            <a:r>
              <a:rPr lang="en"/>
              <a:t>Payment structure</a:t>
            </a:r>
          </a:p>
          <a:p>
            <a:pPr indent="-342900" lvl="0" marL="457200" rtl="0">
              <a:spcBef>
                <a:spcPts val="0"/>
              </a:spcBef>
              <a:spcAft>
                <a:spcPts val="0"/>
              </a:spcAft>
              <a:buSzPct val="100000"/>
              <a:buAutoNum type="arabicPeriod"/>
            </a:pPr>
            <a:r>
              <a:rPr lang="en"/>
              <a:t>References</a:t>
            </a:r>
          </a:p>
          <a:p>
            <a:pPr indent="-342900" lvl="0" marL="457200" rtl="0">
              <a:spcBef>
                <a:spcPts val="0"/>
              </a:spcBef>
              <a:spcAft>
                <a:spcPts val="0"/>
              </a:spcAft>
              <a:buSzPct val="100000"/>
              <a:buAutoNum type="arabicPeriod"/>
            </a:pPr>
            <a:r>
              <a:rPr lang="en"/>
              <a:t>Ready Infrastructure</a:t>
            </a:r>
          </a:p>
          <a:p>
            <a:pPr indent="-342900" lvl="0" marL="457200" rtl="0">
              <a:spcBef>
                <a:spcPts val="0"/>
              </a:spcBef>
              <a:spcAft>
                <a:spcPts val="0"/>
              </a:spcAft>
              <a:buSzPct val="100000"/>
              <a:buAutoNum type="arabicPeriod"/>
            </a:pPr>
            <a:r>
              <a:rPr lang="en"/>
              <a:t>Attachment Required</a:t>
            </a:r>
          </a:p>
          <a:p>
            <a:pPr indent="-342900" lvl="0" marL="457200" rtl="0">
              <a:spcBef>
                <a:spcPts val="0"/>
              </a:spcBef>
              <a:spcAft>
                <a:spcPts val="0"/>
              </a:spcAft>
              <a:buSzPct val="100000"/>
              <a:buAutoNum type="arabicPeriod"/>
            </a:pPr>
            <a:r>
              <a:rPr lang="en"/>
              <a:t>Payment Details</a:t>
            </a:r>
          </a:p>
          <a:p>
            <a:pPr indent="-342900" lvl="0" marL="457200" rtl="0">
              <a:spcBef>
                <a:spcPts val="0"/>
              </a:spcBef>
              <a:buSzPct val="100000"/>
              <a:buAutoNum type="arabicPeriod"/>
            </a:pPr>
            <a:r>
              <a:rPr lang="en"/>
              <a:t>Mode of payment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303300" y="411575"/>
            <a:ext cx="8520600" cy="639600"/>
          </a:xfrm>
          <a:prstGeom prst="rect">
            <a:avLst/>
          </a:prstGeom>
        </p:spPr>
        <p:txBody>
          <a:bodyPr anchorCtr="0" anchor="t" bIns="91425" lIns="91425" rIns="91425" wrap="square" tIns="91425">
            <a:noAutofit/>
          </a:bodyPr>
          <a:lstStyle/>
          <a:p>
            <a:pPr lvl="0">
              <a:spcBef>
                <a:spcPts val="0"/>
              </a:spcBef>
              <a:buNone/>
            </a:pPr>
            <a:r>
              <a:rPr lang="en"/>
              <a:t>Documents</a:t>
            </a:r>
          </a:p>
        </p:txBody>
      </p:sp>
      <p:pic>
        <p:nvPicPr>
          <p:cNvPr id="240" name="Shape 240"/>
          <p:cNvPicPr preferRelativeResize="0"/>
          <p:nvPr/>
        </p:nvPicPr>
        <p:blipFill>
          <a:blip r:embed="rId3">
            <a:alphaModFix/>
          </a:blip>
          <a:stretch>
            <a:fillRect/>
          </a:stretch>
        </p:blipFill>
        <p:spPr>
          <a:xfrm>
            <a:off x="641012" y="1051180"/>
            <a:ext cx="7845174" cy="380474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303300" y="411575"/>
            <a:ext cx="8520600" cy="639600"/>
          </a:xfrm>
          <a:prstGeom prst="rect">
            <a:avLst/>
          </a:prstGeom>
        </p:spPr>
        <p:txBody>
          <a:bodyPr anchorCtr="0" anchor="t" bIns="91425" lIns="91425" rIns="91425" wrap="square" tIns="91425">
            <a:noAutofit/>
          </a:bodyPr>
          <a:lstStyle/>
          <a:p>
            <a:pPr lvl="0">
              <a:spcBef>
                <a:spcPts val="0"/>
              </a:spcBef>
              <a:buNone/>
            </a:pPr>
            <a:r>
              <a:rPr lang="en"/>
              <a:t>Documents</a:t>
            </a:r>
          </a:p>
        </p:txBody>
      </p:sp>
      <p:pic>
        <p:nvPicPr>
          <p:cNvPr id="246" name="Shape 246"/>
          <p:cNvPicPr preferRelativeResize="0"/>
          <p:nvPr/>
        </p:nvPicPr>
        <p:blipFill>
          <a:blip r:embed="rId3">
            <a:alphaModFix/>
          </a:blip>
          <a:stretch>
            <a:fillRect/>
          </a:stretch>
        </p:blipFill>
        <p:spPr>
          <a:xfrm>
            <a:off x="152400" y="1203575"/>
            <a:ext cx="8839197" cy="360043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303300" y="411575"/>
            <a:ext cx="8520600" cy="639600"/>
          </a:xfrm>
          <a:prstGeom prst="rect">
            <a:avLst/>
          </a:prstGeom>
        </p:spPr>
        <p:txBody>
          <a:bodyPr anchorCtr="0" anchor="t" bIns="91425" lIns="91425" rIns="91425" wrap="square" tIns="91425">
            <a:noAutofit/>
          </a:bodyPr>
          <a:lstStyle/>
          <a:p>
            <a:pPr lvl="0">
              <a:spcBef>
                <a:spcPts val="0"/>
              </a:spcBef>
              <a:buNone/>
            </a:pPr>
            <a:r>
              <a:rPr lang="en"/>
              <a:t>Documents</a:t>
            </a:r>
          </a:p>
        </p:txBody>
      </p:sp>
      <p:pic>
        <p:nvPicPr>
          <p:cNvPr id="252" name="Shape 252"/>
          <p:cNvPicPr preferRelativeResize="0"/>
          <p:nvPr/>
        </p:nvPicPr>
        <p:blipFill>
          <a:blip r:embed="rId3">
            <a:alphaModFix/>
          </a:blip>
          <a:stretch>
            <a:fillRect/>
          </a:stretch>
        </p:blipFill>
        <p:spPr>
          <a:xfrm>
            <a:off x="649413" y="1051175"/>
            <a:ext cx="7845177" cy="3787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2400250" y="575950"/>
            <a:ext cx="6321600" cy="635400"/>
          </a:xfrm>
          <a:prstGeom prst="rect">
            <a:avLst/>
          </a:prstGeom>
        </p:spPr>
        <p:txBody>
          <a:bodyPr anchorCtr="0" anchor="t" bIns="91425" lIns="91425" rIns="91425" wrap="square" tIns="91425">
            <a:noAutofit/>
          </a:bodyPr>
          <a:lstStyle/>
          <a:p>
            <a:pPr lvl="0">
              <a:spcBef>
                <a:spcPts val="0"/>
              </a:spcBef>
              <a:buNone/>
            </a:pPr>
            <a:r>
              <a:rPr lang="en"/>
              <a:t>Documents</a:t>
            </a:r>
          </a:p>
        </p:txBody>
      </p:sp>
      <p:sp>
        <p:nvSpPr>
          <p:cNvPr id="258" name="Shape 258"/>
          <p:cNvSpPr txBox="1"/>
          <p:nvPr>
            <p:ph idx="1" type="body"/>
          </p:nvPr>
        </p:nvSpPr>
        <p:spPr>
          <a:xfrm>
            <a:off x="472278" y="1602675"/>
            <a:ext cx="3071400" cy="3002400"/>
          </a:xfrm>
          <a:prstGeom prst="rect">
            <a:avLst/>
          </a:prstGeom>
        </p:spPr>
        <p:txBody>
          <a:bodyPr anchorCtr="0" anchor="t" bIns="91425" lIns="91425" rIns="91425" wrap="square" tIns="91425">
            <a:noAutofit/>
          </a:bodyPr>
          <a:lstStyle/>
          <a:p>
            <a:pPr lvl="0">
              <a:spcBef>
                <a:spcPts val="0"/>
              </a:spcBef>
              <a:buNone/>
            </a:pPr>
            <a:r>
              <a:rPr lang="en"/>
              <a:t>Google Sheets are used for security control</a:t>
            </a:r>
          </a:p>
        </p:txBody>
      </p:sp>
      <p:sp>
        <p:nvSpPr>
          <p:cNvPr id="259" name="Shape 259"/>
          <p:cNvSpPr txBox="1"/>
          <p:nvPr>
            <p:ph idx="2" type="body"/>
          </p:nvPr>
        </p:nvSpPr>
        <p:spPr>
          <a:xfrm>
            <a:off x="5650572" y="1602675"/>
            <a:ext cx="3071400" cy="3002400"/>
          </a:xfrm>
          <a:prstGeom prst="rect">
            <a:avLst/>
          </a:prstGeom>
        </p:spPr>
        <p:txBody>
          <a:bodyPr anchorCtr="0" anchor="t" bIns="91425" lIns="91425" rIns="91425" wrap="square" tIns="91425">
            <a:noAutofit/>
          </a:bodyPr>
          <a:lstStyle/>
          <a:p>
            <a:pPr lvl="0">
              <a:spcBef>
                <a:spcPts val="0"/>
              </a:spcBef>
              <a:buNone/>
            </a:pPr>
            <a:r>
              <a:rPr lang="en"/>
              <a:t>   </a:t>
            </a:r>
          </a:p>
        </p:txBody>
      </p:sp>
      <p:pic>
        <p:nvPicPr>
          <p:cNvPr id="260" name="Shape 260"/>
          <p:cNvPicPr preferRelativeResize="0"/>
          <p:nvPr/>
        </p:nvPicPr>
        <p:blipFill>
          <a:blip r:embed="rId3">
            <a:alphaModFix/>
          </a:blip>
          <a:stretch>
            <a:fillRect/>
          </a:stretch>
        </p:blipFill>
        <p:spPr>
          <a:xfrm>
            <a:off x="3543675" y="1155800"/>
            <a:ext cx="4933576" cy="3504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406425" y="1806825"/>
            <a:ext cx="8296800" cy="1542000"/>
          </a:xfrm>
          <a:prstGeom prst="rect">
            <a:avLst/>
          </a:prstGeom>
        </p:spPr>
        <p:txBody>
          <a:bodyPr anchorCtr="0" anchor="ctr" bIns="91425" lIns="91425" rIns="91425" wrap="square" tIns="91425">
            <a:noAutofit/>
          </a:bodyPr>
          <a:lstStyle/>
          <a:p>
            <a:pPr lvl="0">
              <a:spcBef>
                <a:spcPts val="0"/>
              </a:spcBef>
              <a:buNone/>
            </a:pPr>
            <a:r>
              <a:rPr lang="en"/>
              <a:t>Mobile Application</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type="title"/>
          </p:nvPr>
        </p:nvSpPr>
        <p:spPr>
          <a:xfrm>
            <a:off x="303300" y="411575"/>
            <a:ext cx="8520600" cy="639600"/>
          </a:xfrm>
          <a:prstGeom prst="rect">
            <a:avLst/>
          </a:prstGeom>
        </p:spPr>
        <p:txBody>
          <a:bodyPr anchorCtr="0" anchor="t" bIns="91425" lIns="91425" rIns="91425" wrap="square" tIns="91425">
            <a:noAutofit/>
          </a:bodyPr>
          <a:lstStyle/>
          <a:p>
            <a:pPr lvl="0">
              <a:spcBef>
                <a:spcPts val="0"/>
              </a:spcBef>
              <a:buNone/>
            </a:pPr>
            <a:r>
              <a:rPr lang="en"/>
              <a:t>Mobile Application</a:t>
            </a:r>
          </a:p>
        </p:txBody>
      </p:sp>
      <p:pic>
        <p:nvPicPr>
          <p:cNvPr id="271" name="Shape 271"/>
          <p:cNvPicPr preferRelativeResize="0"/>
          <p:nvPr/>
        </p:nvPicPr>
        <p:blipFill>
          <a:blip r:embed="rId3">
            <a:alphaModFix/>
          </a:blip>
          <a:stretch>
            <a:fillRect/>
          </a:stretch>
        </p:blipFill>
        <p:spPr>
          <a:xfrm>
            <a:off x="3506763" y="1160613"/>
            <a:ext cx="2130484" cy="3787526"/>
          </a:xfrm>
          <a:prstGeom prst="rect">
            <a:avLst/>
          </a:prstGeom>
          <a:noFill/>
          <a:ln>
            <a:noFill/>
          </a:ln>
        </p:spPr>
      </p:pic>
      <p:pic>
        <p:nvPicPr>
          <p:cNvPr id="272" name="Shape 272"/>
          <p:cNvPicPr preferRelativeResize="0"/>
          <p:nvPr/>
        </p:nvPicPr>
        <p:blipFill>
          <a:blip r:embed="rId4">
            <a:alphaModFix/>
          </a:blip>
          <a:stretch>
            <a:fillRect/>
          </a:stretch>
        </p:blipFill>
        <p:spPr>
          <a:xfrm>
            <a:off x="700609" y="1160625"/>
            <a:ext cx="2130484" cy="3787526"/>
          </a:xfrm>
          <a:prstGeom prst="rect">
            <a:avLst/>
          </a:prstGeom>
          <a:noFill/>
          <a:ln>
            <a:noFill/>
          </a:ln>
        </p:spPr>
      </p:pic>
      <p:pic>
        <p:nvPicPr>
          <p:cNvPr id="273" name="Shape 273"/>
          <p:cNvPicPr preferRelativeResize="0"/>
          <p:nvPr/>
        </p:nvPicPr>
        <p:blipFill>
          <a:blip r:embed="rId5">
            <a:alphaModFix/>
          </a:blip>
          <a:stretch>
            <a:fillRect/>
          </a:stretch>
        </p:blipFill>
        <p:spPr>
          <a:xfrm>
            <a:off x="6312921" y="1160625"/>
            <a:ext cx="2130484" cy="37875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406425" y="1806825"/>
            <a:ext cx="8296800" cy="1542000"/>
          </a:xfrm>
          <a:prstGeom prst="rect">
            <a:avLst/>
          </a:prstGeom>
        </p:spPr>
        <p:txBody>
          <a:bodyPr anchorCtr="0" anchor="ctr" bIns="91425" lIns="91425" rIns="91425" wrap="square" tIns="91425">
            <a:noAutofit/>
          </a:bodyPr>
          <a:lstStyle/>
          <a:p>
            <a:pPr lvl="0">
              <a:spcBef>
                <a:spcPts val="0"/>
              </a:spcBef>
              <a:buNone/>
            </a:pPr>
            <a:r>
              <a:rPr lang="en"/>
              <a:t>STAGES OF PROJECT</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303300" y="411575"/>
            <a:ext cx="8520600" cy="639600"/>
          </a:xfrm>
          <a:prstGeom prst="rect">
            <a:avLst/>
          </a:prstGeom>
        </p:spPr>
        <p:txBody>
          <a:bodyPr anchorCtr="0" anchor="t" bIns="91425" lIns="91425" rIns="91425" wrap="square" tIns="91425">
            <a:noAutofit/>
          </a:bodyPr>
          <a:lstStyle/>
          <a:p>
            <a:pPr lvl="0">
              <a:spcBef>
                <a:spcPts val="0"/>
              </a:spcBef>
              <a:buNone/>
            </a:pPr>
            <a:r>
              <a:rPr lang="en"/>
              <a:t>Mobile Application</a:t>
            </a:r>
          </a:p>
        </p:txBody>
      </p:sp>
      <p:pic>
        <p:nvPicPr>
          <p:cNvPr id="279" name="Shape 279"/>
          <p:cNvPicPr preferRelativeResize="0"/>
          <p:nvPr/>
        </p:nvPicPr>
        <p:blipFill>
          <a:blip r:embed="rId3">
            <a:alphaModFix/>
          </a:blip>
          <a:stretch>
            <a:fillRect/>
          </a:stretch>
        </p:blipFill>
        <p:spPr>
          <a:xfrm>
            <a:off x="654750" y="1171350"/>
            <a:ext cx="2130484" cy="3787526"/>
          </a:xfrm>
          <a:prstGeom prst="rect">
            <a:avLst/>
          </a:prstGeom>
          <a:noFill/>
          <a:ln>
            <a:noFill/>
          </a:ln>
        </p:spPr>
      </p:pic>
      <p:pic>
        <p:nvPicPr>
          <p:cNvPr id="280" name="Shape 280"/>
          <p:cNvPicPr preferRelativeResize="0"/>
          <p:nvPr/>
        </p:nvPicPr>
        <p:blipFill>
          <a:blip r:embed="rId4">
            <a:alphaModFix/>
          </a:blip>
          <a:stretch>
            <a:fillRect/>
          </a:stretch>
        </p:blipFill>
        <p:spPr>
          <a:xfrm>
            <a:off x="3506759" y="1171350"/>
            <a:ext cx="2130484" cy="3787526"/>
          </a:xfrm>
          <a:prstGeom prst="rect">
            <a:avLst/>
          </a:prstGeom>
          <a:noFill/>
          <a:ln>
            <a:noFill/>
          </a:ln>
        </p:spPr>
      </p:pic>
      <p:pic>
        <p:nvPicPr>
          <p:cNvPr id="281" name="Shape 281"/>
          <p:cNvPicPr preferRelativeResize="0"/>
          <p:nvPr/>
        </p:nvPicPr>
        <p:blipFill>
          <a:blip r:embed="rId5">
            <a:alphaModFix/>
          </a:blip>
          <a:stretch>
            <a:fillRect/>
          </a:stretch>
        </p:blipFill>
        <p:spPr>
          <a:xfrm>
            <a:off x="6466142" y="1171350"/>
            <a:ext cx="2130484" cy="37875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type="title"/>
          </p:nvPr>
        </p:nvSpPr>
        <p:spPr>
          <a:xfrm>
            <a:off x="406425" y="1806825"/>
            <a:ext cx="8296800" cy="1542000"/>
          </a:xfrm>
          <a:prstGeom prst="rect">
            <a:avLst/>
          </a:prstGeom>
        </p:spPr>
        <p:txBody>
          <a:bodyPr anchorCtr="0" anchor="ctr" bIns="91425" lIns="91425" rIns="91425" wrap="square" tIns="91425">
            <a:noAutofit/>
          </a:bodyPr>
          <a:lstStyle/>
          <a:p>
            <a:pPr lvl="0">
              <a:spcBef>
                <a:spcPts val="0"/>
              </a:spcBef>
              <a:buNone/>
            </a:pPr>
            <a:r>
              <a:rPr lang="en"/>
              <a:t>Test Run</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type="title"/>
          </p:nvPr>
        </p:nvSpPr>
        <p:spPr>
          <a:xfrm>
            <a:off x="2400250" y="575950"/>
            <a:ext cx="6321600" cy="635400"/>
          </a:xfrm>
          <a:prstGeom prst="rect">
            <a:avLst/>
          </a:prstGeom>
        </p:spPr>
        <p:txBody>
          <a:bodyPr anchorCtr="0" anchor="t" bIns="91425" lIns="91425" rIns="91425" wrap="square" tIns="91425">
            <a:noAutofit/>
          </a:bodyPr>
          <a:lstStyle/>
          <a:p>
            <a:pPr lvl="0">
              <a:spcBef>
                <a:spcPts val="0"/>
              </a:spcBef>
              <a:buNone/>
            </a:pPr>
            <a:r>
              <a:rPr lang="en"/>
              <a:t>Test Run</a:t>
            </a:r>
          </a:p>
        </p:txBody>
      </p:sp>
      <p:sp>
        <p:nvSpPr>
          <p:cNvPr id="292" name="Shape 292"/>
          <p:cNvSpPr txBox="1"/>
          <p:nvPr>
            <p:ph idx="1" type="body"/>
          </p:nvPr>
        </p:nvSpPr>
        <p:spPr>
          <a:xfrm>
            <a:off x="2410112" y="1595776"/>
            <a:ext cx="6321600" cy="30024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buAutoNum type="arabicPeriod"/>
            </a:pPr>
            <a:r>
              <a:rPr lang="en"/>
              <a:t>Create an account</a:t>
            </a:r>
          </a:p>
          <a:p>
            <a:pPr indent="-342900" lvl="0" marL="457200" rtl="0">
              <a:spcBef>
                <a:spcPts val="0"/>
              </a:spcBef>
              <a:spcAft>
                <a:spcPts val="0"/>
              </a:spcAft>
              <a:buSzPct val="100000"/>
              <a:buAutoNum type="arabicPeriod"/>
            </a:pPr>
            <a:r>
              <a:rPr lang="en"/>
              <a:t>Install the mobile application</a:t>
            </a:r>
          </a:p>
          <a:p>
            <a:pPr indent="-342900" lvl="0" marL="457200" rtl="0">
              <a:spcBef>
                <a:spcPts val="0"/>
              </a:spcBef>
              <a:spcAft>
                <a:spcPts val="0"/>
              </a:spcAft>
              <a:buSzPct val="100000"/>
              <a:buAutoNum type="arabicPeriod"/>
            </a:pPr>
            <a:r>
              <a:rPr lang="en"/>
              <a:t>Create team and add members</a:t>
            </a:r>
          </a:p>
          <a:p>
            <a:pPr indent="-342900" lvl="0" marL="457200" rtl="0">
              <a:spcBef>
                <a:spcPts val="0"/>
              </a:spcBef>
              <a:spcAft>
                <a:spcPts val="0"/>
              </a:spcAft>
              <a:buSzPct val="100000"/>
              <a:buAutoNum type="arabicPeriod"/>
            </a:pPr>
            <a:r>
              <a:rPr lang="en"/>
              <a:t>Create board, list and card</a:t>
            </a:r>
          </a:p>
          <a:p>
            <a:pPr indent="-342900" lvl="0" marL="457200" rtl="0">
              <a:spcBef>
                <a:spcPts val="0"/>
              </a:spcBef>
              <a:spcAft>
                <a:spcPts val="0"/>
              </a:spcAft>
              <a:buSzPct val="100000"/>
              <a:buAutoNum type="arabicPeriod"/>
            </a:pPr>
            <a:r>
              <a:rPr lang="en"/>
              <a:t>Create a project and add its details</a:t>
            </a:r>
          </a:p>
          <a:p>
            <a:pPr indent="-342900" lvl="0" marL="457200" rtl="0">
              <a:spcBef>
                <a:spcPts val="0"/>
              </a:spcBef>
              <a:spcAft>
                <a:spcPts val="0"/>
              </a:spcAft>
              <a:buSzPct val="100000"/>
              <a:buAutoNum type="arabicPeriod"/>
            </a:pPr>
            <a:r>
              <a:rPr lang="en"/>
              <a:t>Attach a document, photo, etc</a:t>
            </a:r>
          </a:p>
          <a:p>
            <a:pPr indent="-342900" lvl="0" marL="457200">
              <a:spcBef>
                <a:spcPts val="0"/>
              </a:spcBef>
              <a:buSzPct val="100000"/>
              <a:buAutoNum type="arabicPeriod"/>
            </a:pPr>
            <a:r>
              <a:rPr lang="en"/>
              <a:t>Move the cards</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2400250" y="575950"/>
            <a:ext cx="6321600" cy="635400"/>
          </a:xfrm>
          <a:prstGeom prst="rect">
            <a:avLst/>
          </a:prstGeom>
        </p:spPr>
        <p:txBody>
          <a:bodyPr anchorCtr="0" anchor="t" bIns="91425" lIns="91425" rIns="91425" wrap="square" tIns="91425">
            <a:noAutofit/>
          </a:bodyPr>
          <a:lstStyle/>
          <a:p>
            <a:pPr lvl="0">
              <a:spcBef>
                <a:spcPts val="0"/>
              </a:spcBef>
              <a:buNone/>
            </a:pPr>
            <a:r>
              <a:rPr lang="en"/>
              <a:t>Test Run</a:t>
            </a:r>
          </a:p>
        </p:txBody>
      </p:sp>
      <p:sp>
        <p:nvSpPr>
          <p:cNvPr id="298" name="Shape 298"/>
          <p:cNvSpPr txBox="1"/>
          <p:nvPr>
            <p:ph idx="1" type="body"/>
          </p:nvPr>
        </p:nvSpPr>
        <p:spPr>
          <a:xfrm>
            <a:off x="2410112" y="1595776"/>
            <a:ext cx="6321600" cy="30024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buAutoNum type="arabicPeriod"/>
            </a:pPr>
            <a:r>
              <a:rPr lang="en"/>
              <a:t>Name : Patta transfer</a:t>
            </a:r>
          </a:p>
          <a:p>
            <a:pPr indent="-342900" lvl="0" marL="457200" rtl="0">
              <a:spcBef>
                <a:spcPts val="0"/>
              </a:spcBef>
              <a:spcAft>
                <a:spcPts val="0"/>
              </a:spcAft>
              <a:buSzPct val="100000"/>
              <a:buAutoNum type="arabicPeriod"/>
            </a:pPr>
            <a:r>
              <a:rPr lang="en"/>
              <a:t>Description : to transfer patta in the name of RV</a:t>
            </a:r>
          </a:p>
          <a:p>
            <a:pPr indent="-342900" lvl="0" marL="457200" rtl="0">
              <a:spcBef>
                <a:spcPts val="0"/>
              </a:spcBef>
              <a:spcAft>
                <a:spcPts val="0"/>
              </a:spcAft>
              <a:buSzPct val="100000"/>
              <a:buAutoNum type="arabicPeriod"/>
            </a:pPr>
            <a:r>
              <a:rPr lang="en"/>
              <a:t>Due-Date : 31 May 2017</a:t>
            </a:r>
          </a:p>
          <a:p>
            <a:pPr indent="-342900" lvl="0" marL="457200" rtl="0">
              <a:spcBef>
                <a:spcPts val="0"/>
              </a:spcBef>
              <a:spcAft>
                <a:spcPts val="0"/>
              </a:spcAft>
              <a:buSzPct val="100000"/>
              <a:buAutoNum type="arabicPeriod"/>
            </a:pPr>
            <a:r>
              <a:rPr lang="en"/>
              <a:t>Member</a:t>
            </a:r>
          </a:p>
          <a:p>
            <a:pPr indent="-342900" lvl="0" marL="457200" rtl="0">
              <a:spcBef>
                <a:spcPts val="0"/>
              </a:spcBef>
              <a:spcAft>
                <a:spcPts val="0"/>
              </a:spcAft>
              <a:buSzPct val="100000"/>
              <a:buAutoNum type="arabicPeriod"/>
            </a:pPr>
            <a:r>
              <a:rPr lang="en"/>
              <a:t>Checklist:</a:t>
            </a:r>
          </a:p>
          <a:p>
            <a:pPr indent="-317500" lvl="1" marL="914400" rtl="0">
              <a:spcBef>
                <a:spcPts val="0"/>
              </a:spcBef>
              <a:spcAft>
                <a:spcPts val="0"/>
              </a:spcAft>
              <a:buSzPct val="100000"/>
              <a:buAutoNum type="alphaLcPeriod"/>
            </a:pPr>
            <a:r>
              <a:rPr lang="en"/>
              <a:t>RV </a:t>
            </a:r>
            <a:r>
              <a:rPr lang="en"/>
              <a:t>petition</a:t>
            </a:r>
            <a:r>
              <a:rPr lang="en"/>
              <a:t> to be obtained</a:t>
            </a:r>
          </a:p>
          <a:p>
            <a:pPr indent="-317500" lvl="1" marL="914400" rtl="0">
              <a:spcBef>
                <a:spcPts val="0"/>
              </a:spcBef>
              <a:spcAft>
                <a:spcPts val="0"/>
              </a:spcAft>
              <a:buSzPct val="100000"/>
              <a:buAutoNum type="alphaLcPeriod"/>
            </a:pPr>
            <a:r>
              <a:rPr lang="en"/>
              <a:t>RV statement to be obtained</a:t>
            </a:r>
          </a:p>
          <a:p>
            <a:pPr indent="-317500" lvl="1" marL="914400" rtl="0">
              <a:spcBef>
                <a:spcPts val="0"/>
              </a:spcBef>
              <a:buSzPct val="100000"/>
              <a:buAutoNum type="alphaLcPeriod"/>
            </a:pPr>
            <a:r>
              <a:rPr lang="en"/>
              <a:t>Revenue inspector statement</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type="title"/>
          </p:nvPr>
        </p:nvSpPr>
        <p:spPr>
          <a:xfrm>
            <a:off x="406425" y="1806825"/>
            <a:ext cx="8296800" cy="1542000"/>
          </a:xfrm>
          <a:prstGeom prst="rect">
            <a:avLst/>
          </a:prstGeom>
        </p:spPr>
        <p:txBody>
          <a:bodyPr anchorCtr="0" anchor="ctr" bIns="91425" lIns="91425" rIns="91425" wrap="square" tIns="91425">
            <a:noAutofit/>
          </a:bodyPr>
          <a:lstStyle/>
          <a:p>
            <a:pPr lvl="0">
              <a:spcBef>
                <a:spcPts val="0"/>
              </a:spcBef>
              <a:buNone/>
            </a:pPr>
            <a:r>
              <a:rPr lang="en"/>
              <a:t>THANK YOU</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descr="Background pointer shape in timeline graphic" id="89" name="Shape 89"/>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med" w="med" type="none"/>
            <a:tailEnd len="med" w="med" type="none"/>
          </a:ln>
        </p:spPr>
        <p:txBody>
          <a:bodyPr anchorCtr="0" anchor="ctr" bIns="121875" lIns="121875" rIns="121875" wrap="square" tIns="121875">
            <a:noAutofit/>
          </a:bodyPr>
          <a:lstStyle/>
          <a:p>
            <a:pPr lvl="0">
              <a:spcBef>
                <a:spcPts val="0"/>
              </a:spcBef>
              <a:buNone/>
            </a:pPr>
            <a:r>
              <a:t/>
            </a:r>
            <a:endParaRPr/>
          </a:p>
        </p:txBody>
      </p:sp>
      <p:sp>
        <p:nvSpPr>
          <p:cNvPr id="90" name="Shape 90"/>
          <p:cNvSpPr txBox="1"/>
          <p:nvPr>
            <p:ph idx="4294967295" type="body"/>
          </p:nvPr>
        </p:nvSpPr>
        <p:spPr>
          <a:xfrm>
            <a:off x="340923" y="2336550"/>
            <a:ext cx="1455600" cy="470400"/>
          </a:xfrm>
          <a:prstGeom prst="rect">
            <a:avLst/>
          </a:prstGeom>
        </p:spPr>
        <p:txBody>
          <a:bodyPr anchorCtr="0" anchor="ctr" bIns="91425" lIns="91425" rIns="91425" wrap="square" tIns="91425">
            <a:noAutofit/>
          </a:bodyPr>
          <a:lstStyle/>
          <a:p>
            <a:pPr lvl="0" algn="ctr">
              <a:lnSpc>
                <a:spcPct val="100000"/>
              </a:lnSpc>
              <a:spcBef>
                <a:spcPts val="0"/>
              </a:spcBef>
              <a:spcAft>
                <a:spcPts val="0"/>
              </a:spcAft>
              <a:buNone/>
            </a:pPr>
            <a:r>
              <a:rPr b="1" lang="en" sz="1600">
                <a:solidFill>
                  <a:schemeClr val="lt1"/>
                </a:solidFill>
              </a:rPr>
              <a:t>1ST STAGE</a:t>
            </a:r>
          </a:p>
        </p:txBody>
      </p:sp>
      <p:grpSp>
        <p:nvGrpSpPr>
          <p:cNvPr id="91" name="Shape 91"/>
          <p:cNvGrpSpPr/>
          <p:nvPr/>
        </p:nvGrpSpPr>
        <p:grpSpPr>
          <a:xfrm>
            <a:off x="969270" y="1610215"/>
            <a:ext cx="198900" cy="593656"/>
            <a:chOff x="777447" y="1610215"/>
            <a:chExt cx="198900" cy="593656"/>
          </a:xfrm>
        </p:grpSpPr>
        <p:cxnSp>
          <p:nvCxnSpPr>
            <p:cNvPr id="92" name="Shape 92"/>
            <p:cNvCxnSpPr/>
            <p:nvPr/>
          </p:nvCxnSpPr>
          <p:spPr>
            <a:xfrm>
              <a:off x="876909" y="1649171"/>
              <a:ext cx="0" cy="554700"/>
            </a:xfrm>
            <a:prstGeom prst="straightConnector1">
              <a:avLst/>
            </a:prstGeom>
            <a:noFill/>
            <a:ln cap="flat" cmpd="sng" w="9525">
              <a:solidFill>
                <a:schemeClr val="dk2"/>
              </a:solidFill>
              <a:prstDash val="solid"/>
              <a:round/>
              <a:headEnd len="med" w="med" type="none"/>
              <a:tailEnd len="med" w="med" type="none"/>
            </a:ln>
          </p:spPr>
        </p:cxnSp>
        <p:sp>
          <p:nvSpPr>
            <p:cNvPr id="93" name="Shape 93"/>
            <p:cNvSpPr/>
            <p:nvPr/>
          </p:nvSpPr>
          <p:spPr>
            <a:xfrm>
              <a:off x="777447" y="1610215"/>
              <a:ext cx="198900" cy="198900"/>
            </a:xfrm>
            <a:prstGeom prst="ellips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94" name="Shape 94"/>
          <p:cNvSpPr txBox="1"/>
          <p:nvPr>
            <p:ph idx="4294967295" type="body"/>
          </p:nvPr>
        </p:nvSpPr>
        <p:spPr>
          <a:xfrm>
            <a:off x="318375" y="385667"/>
            <a:ext cx="2242800" cy="906300"/>
          </a:xfrm>
          <a:prstGeom prst="rect">
            <a:avLst/>
          </a:prstGeom>
        </p:spPr>
        <p:txBody>
          <a:bodyPr anchorCtr="0" anchor="t" bIns="91425" lIns="91425" rIns="91425" wrap="square" tIns="91425">
            <a:noAutofit/>
          </a:bodyPr>
          <a:lstStyle/>
          <a:p>
            <a:pPr lvl="0">
              <a:spcBef>
                <a:spcPts val="0"/>
              </a:spcBef>
              <a:buNone/>
            </a:pPr>
            <a:r>
              <a:rPr lang="en" sz="1600"/>
              <a:t>Comparative study of task management tools and user requirements</a:t>
            </a:r>
          </a:p>
        </p:txBody>
      </p:sp>
      <p:sp>
        <p:nvSpPr>
          <p:cNvPr descr="Background pointer shape in timeline graphic" id="95" name="Shape 95"/>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med" w="med" type="none"/>
            <a:tailEnd len="med" w="med" type="none"/>
          </a:ln>
        </p:spPr>
        <p:txBody>
          <a:bodyPr anchorCtr="0" anchor="ctr" bIns="121875" lIns="121875" rIns="121875" wrap="square" tIns="121875">
            <a:noAutofit/>
          </a:bodyPr>
          <a:lstStyle/>
          <a:p>
            <a:pPr lvl="0">
              <a:spcBef>
                <a:spcPts val="0"/>
              </a:spcBef>
              <a:buNone/>
            </a:pPr>
            <a:r>
              <a:t/>
            </a:r>
            <a:endParaRPr/>
          </a:p>
        </p:txBody>
      </p:sp>
      <p:sp>
        <p:nvSpPr>
          <p:cNvPr id="96" name="Shape 96"/>
          <p:cNvSpPr txBox="1"/>
          <p:nvPr>
            <p:ph idx="4294967295" type="body"/>
          </p:nvPr>
        </p:nvSpPr>
        <p:spPr>
          <a:xfrm>
            <a:off x="2126317" y="2336550"/>
            <a:ext cx="1315500" cy="470400"/>
          </a:xfrm>
          <a:prstGeom prst="rect">
            <a:avLst/>
          </a:prstGeom>
        </p:spPr>
        <p:txBody>
          <a:bodyPr anchorCtr="0" anchor="ctr" bIns="91425" lIns="91425" rIns="91425" wrap="square" tIns="91425">
            <a:noAutofit/>
          </a:bodyPr>
          <a:lstStyle/>
          <a:p>
            <a:pPr lvl="0" algn="ctr">
              <a:lnSpc>
                <a:spcPct val="100000"/>
              </a:lnSpc>
              <a:spcBef>
                <a:spcPts val="0"/>
              </a:spcBef>
              <a:spcAft>
                <a:spcPts val="0"/>
              </a:spcAft>
              <a:buNone/>
            </a:pPr>
            <a:r>
              <a:rPr b="1" lang="en" sz="1600">
                <a:solidFill>
                  <a:schemeClr val="lt1"/>
                </a:solidFill>
              </a:rPr>
              <a:t>2ND STAGE</a:t>
            </a:r>
          </a:p>
        </p:txBody>
      </p:sp>
      <p:grpSp>
        <p:nvGrpSpPr>
          <p:cNvPr id="97" name="Shape 97"/>
          <p:cNvGrpSpPr/>
          <p:nvPr/>
        </p:nvGrpSpPr>
        <p:grpSpPr>
          <a:xfrm>
            <a:off x="2684632" y="2938958"/>
            <a:ext cx="198900" cy="593656"/>
            <a:chOff x="2223534" y="2938958"/>
            <a:chExt cx="198900" cy="593656"/>
          </a:xfrm>
        </p:grpSpPr>
        <p:cxnSp>
          <p:nvCxnSpPr>
            <p:cNvPr id="98" name="Shape 98"/>
            <p:cNvCxnSpPr/>
            <p:nvPr/>
          </p:nvCxnSpPr>
          <p:spPr>
            <a:xfrm rot="10800000">
              <a:off x="2322997" y="2938958"/>
              <a:ext cx="0" cy="554700"/>
            </a:xfrm>
            <a:prstGeom prst="straightConnector1">
              <a:avLst/>
            </a:prstGeom>
            <a:noFill/>
            <a:ln cap="flat" cmpd="sng" w="9525">
              <a:solidFill>
                <a:schemeClr val="dk2"/>
              </a:solidFill>
              <a:prstDash val="solid"/>
              <a:round/>
              <a:headEnd len="med" w="med" type="none"/>
              <a:tailEnd len="med" w="med" type="none"/>
            </a:ln>
          </p:spPr>
        </p:cxnSp>
        <p:sp>
          <p:nvSpPr>
            <p:cNvPr id="99" name="Shape 99"/>
            <p:cNvSpPr/>
            <p:nvPr/>
          </p:nvSpPr>
          <p:spPr>
            <a:xfrm flipH="1" rot="10800000">
              <a:off x="2223534" y="3333714"/>
              <a:ext cx="198900" cy="198900"/>
            </a:xfrm>
            <a:prstGeom prst="ellips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00" name="Shape 100"/>
          <p:cNvSpPr txBox="1"/>
          <p:nvPr>
            <p:ph idx="4294967295" type="body"/>
          </p:nvPr>
        </p:nvSpPr>
        <p:spPr>
          <a:xfrm>
            <a:off x="1524962" y="3757725"/>
            <a:ext cx="2242800" cy="906300"/>
          </a:xfrm>
          <a:prstGeom prst="rect">
            <a:avLst/>
          </a:prstGeom>
        </p:spPr>
        <p:txBody>
          <a:bodyPr anchorCtr="0" anchor="t" bIns="91425" lIns="91425" rIns="91425" wrap="square" tIns="91425">
            <a:noAutofit/>
          </a:bodyPr>
          <a:lstStyle/>
          <a:p>
            <a:pPr lvl="0" algn="ctr">
              <a:spcBef>
                <a:spcPts val="0"/>
              </a:spcBef>
              <a:buNone/>
            </a:pPr>
            <a:r>
              <a:rPr lang="en" sz="1600"/>
              <a:t>Customization, Hosting  and Mobile Application</a:t>
            </a:r>
          </a:p>
        </p:txBody>
      </p:sp>
      <p:sp>
        <p:nvSpPr>
          <p:cNvPr descr="Background pointer shape in timeline graphic" id="101" name="Shape 101"/>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med" w="med" type="none"/>
            <a:tailEnd len="med" w="med" type="none"/>
          </a:ln>
        </p:spPr>
        <p:txBody>
          <a:bodyPr anchorCtr="0" anchor="ctr" bIns="121875" lIns="121875" rIns="121875" wrap="square" tIns="121875">
            <a:noAutofit/>
          </a:bodyPr>
          <a:lstStyle/>
          <a:p>
            <a:pPr lvl="0">
              <a:spcBef>
                <a:spcPts val="0"/>
              </a:spcBef>
              <a:buNone/>
            </a:pPr>
            <a:r>
              <a:t/>
            </a:r>
            <a:endParaRPr/>
          </a:p>
        </p:txBody>
      </p:sp>
      <p:sp>
        <p:nvSpPr>
          <p:cNvPr id="102" name="Shape 102"/>
          <p:cNvSpPr txBox="1"/>
          <p:nvPr>
            <p:ph idx="4294967295" type="body"/>
          </p:nvPr>
        </p:nvSpPr>
        <p:spPr>
          <a:xfrm>
            <a:off x="3767755" y="2336550"/>
            <a:ext cx="1315500" cy="470400"/>
          </a:xfrm>
          <a:prstGeom prst="rect">
            <a:avLst/>
          </a:prstGeom>
        </p:spPr>
        <p:txBody>
          <a:bodyPr anchorCtr="0" anchor="ctr" bIns="91425" lIns="91425" rIns="91425" wrap="square" tIns="91425">
            <a:noAutofit/>
          </a:bodyPr>
          <a:lstStyle/>
          <a:p>
            <a:pPr lvl="0" algn="ctr">
              <a:lnSpc>
                <a:spcPct val="100000"/>
              </a:lnSpc>
              <a:spcBef>
                <a:spcPts val="0"/>
              </a:spcBef>
              <a:spcAft>
                <a:spcPts val="0"/>
              </a:spcAft>
              <a:buNone/>
            </a:pPr>
            <a:r>
              <a:rPr b="1" lang="en" sz="1600">
                <a:solidFill>
                  <a:schemeClr val="lt1"/>
                </a:solidFill>
              </a:rPr>
              <a:t>3RD STAGE</a:t>
            </a:r>
          </a:p>
        </p:txBody>
      </p:sp>
      <p:grpSp>
        <p:nvGrpSpPr>
          <p:cNvPr id="103" name="Shape 103"/>
          <p:cNvGrpSpPr/>
          <p:nvPr/>
        </p:nvGrpSpPr>
        <p:grpSpPr>
          <a:xfrm>
            <a:off x="4319545" y="1610215"/>
            <a:ext cx="198900" cy="593656"/>
            <a:chOff x="3918084" y="1610215"/>
            <a:chExt cx="198900" cy="593656"/>
          </a:xfrm>
        </p:grpSpPr>
        <p:cxnSp>
          <p:nvCxnSpPr>
            <p:cNvPr id="104" name="Shape 104"/>
            <p:cNvCxnSpPr/>
            <p:nvPr/>
          </p:nvCxnSpPr>
          <p:spPr>
            <a:xfrm>
              <a:off x="4017546" y="1649171"/>
              <a:ext cx="0" cy="554700"/>
            </a:xfrm>
            <a:prstGeom prst="straightConnector1">
              <a:avLst/>
            </a:prstGeom>
            <a:noFill/>
            <a:ln cap="flat" cmpd="sng" w="9525">
              <a:solidFill>
                <a:schemeClr val="dk2"/>
              </a:solidFill>
              <a:prstDash val="solid"/>
              <a:round/>
              <a:headEnd len="med" w="med" type="none"/>
              <a:tailEnd len="med" w="med" type="none"/>
            </a:ln>
          </p:spPr>
        </p:cxnSp>
        <p:sp>
          <p:nvSpPr>
            <p:cNvPr id="105" name="Shape 105"/>
            <p:cNvSpPr/>
            <p:nvPr/>
          </p:nvSpPr>
          <p:spPr>
            <a:xfrm>
              <a:off x="3918084" y="1610215"/>
              <a:ext cx="198900" cy="198900"/>
            </a:xfrm>
            <a:prstGeom prst="ellips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06" name="Shape 106"/>
          <p:cNvSpPr txBox="1"/>
          <p:nvPr>
            <p:ph idx="4294967295" type="body"/>
          </p:nvPr>
        </p:nvSpPr>
        <p:spPr>
          <a:xfrm>
            <a:off x="3297594" y="904317"/>
            <a:ext cx="2242800" cy="906300"/>
          </a:xfrm>
          <a:prstGeom prst="rect">
            <a:avLst/>
          </a:prstGeom>
        </p:spPr>
        <p:txBody>
          <a:bodyPr anchorCtr="0" anchor="t" bIns="91425" lIns="91425" rIns="91425" wrap="square" tIns="91425">
            <a:noAutofit/>
          </a:bodyPr>
          <a:lstStyle/>
          <a:p>
            <a:pPr lvl="0" algn="ctr">
              <a:spcBef>
                <a:spcPts val="0"/>
              </a:spcBef>
              <a:buNone/>
            </a:pPr>
            <a:r>
              <a:rPr lang="en" sz="1600"/>
              <a:t>Deployment</a:t>
            </a:r>
          </a:p>
        </p:txBody>
      </p:sp>
      <p:sp>
        <p:nvSpPr>
          <p:cNvPr descr="Background pointer shape in timeline graphic" id="107" name="Shape 107"/>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med" w="med" type="none"/>
            <a:tailEnd len="med" w="med" type="none"/>
          </a:ln>
        </p:spPr>
        <p:txBody>
          <a:bodyPr anchorCtr="0" anchor="ctr" bIns="121875" lIns="121875" rIns="121875" wrap="square" tIns="121875">
            <a:noAutofit/>
          </a:bodyPr>
          <a:lstStyle/>
          <a:p>
            <a:pPr lvl="0">
              <a:spcBef>
                <a:spcPts val="0"/>
              </a:spcBef>
              <a:buNone/>
            </a:pPr>
            <a:r>
              <a:t/>
            </a:r>
            <a:endParaRPr/>
          </a:p>
        </p:txBody>
      </p:sp>
      <p:sp>
        <p:nvSpPr>
          <p:cNvPr id="108" name="Shape 108"/>
          <p:cNvSpPr txBox="1"/>
          <p:nvPr>
            <p:ph idx="4294967295" type="body"/>
          </p:nvPr>
        </p:nvSpPr>
        <p:spPr>
          <a:xfrm>
            <a:off x="5416699" y="2336550"/>
            <a:ext cx="1315500" cy="470400"/>
          </a:xfrm>
          <a:prstGeom prst="rect">
            <a:avLst/>
          </a:prstGeom>
        </p:spPr>
        <p:txBody>
          <a:bodyPr anchorCtr="0" anchor="ctr" bIns="91425" lIns="91425" rIns="91425" wrap="square" tIns="91425">
            <a:noAutofit/>
          </a:bodyPr>
          <a:lstStyle/>
          <a:p>
            <a:pPr lvl="0" algn="ctr">
              <a:lnSpc>
                <a:spcPct val="100000"/>
              </a:lnSpc>
              <a:spcBef>
                <a:spcPts val="0"/>
              </a:spcBef>
              <a:spcAft>
                <a:spcPts val="0"/>
              </a:spcAft>
              <a:buNone/>
            </a:pPr>
            <a:r>
              <a:rPr b="1" lang="en" sz="1600">
                <a:solidFill>
                  <a:schemeClr val="lt1"/>
                </a:solidFill>
              </a:rPr>
              <a:t>4TH STAGE</a:t>
            </a:r>
          </a:p>
        </p:txBody>
      </p:sp>
      <p:grpSp>
        <p:nvGrpSpPr>
          <p:cNvPr id="109" name="Shape 109"/>
          <p:cNvGrpSpPr/>
          <p:nvPr/>
        </p:nvGrpSpPr>
        <p:grpSpPr>
          <a:xfrm>
            <a:off x="5973070" y="2938958"/>
            <a:ext cx="198900" cy="593656"/>
            <a:chOff x="5958946" y="2938958"/>
            <a:chExt cx="198900" cy="593656"/>
          </a:xfrm>
        </p:grpSpPr>
        <p:cxnSp>
          <p:nvCxnSpPr>
            <p:cNvPr id="110" name="Shape 110"/>
            <p:cNvCxnSpPr/>
            <p:nvPr/>
          </p:nvCxnSpPr>
          <p:spPr>
            <a:xfrm rot="10800000">
              <a:off x="6058409" y="2938958"/>
              <a:ext cx="0" cy="554700"/>
            </a:xfrm>
            <a:prstGeom prst="straightConnector1">
              <a:avLst/>
            </a:prstGeom>
            <a:noFill/>
            <a:ln cap="flat" cmpd="sng" w="9525">
              <a:solidFill>
                <a:schemeClr val="dk2"/>
              </a:solidFill>
              <a:prstDash val="solid"/>
              <a:round/>
              <a:headEnd len="med" w="med" type="none"/>
              <a:tailEnd len="med" w="med" type="none"/>
            </a:ln>
          </p:spPr>
        </p:cxnSp>
        <p:sp>
          <p:nvSpPr>
            <p:cNvPr id="111" name="Shape 111"/>
            <p:cNvSpPr/>
            <p:nvPr/>
          </p:nvSpPr>
          <p:spPr>
            <a:xfrm flipH="1" rot="10800000">
              <a:off x="5958946" y="3333714"/>
              <a:ext cx="198900" cy="198900"/>
            </a:xfrm>
            <a:prstGeom prst="ellips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12" name="Shape 112"/>
          <p:cNvSpPr txBox="1"/>
          <p:nvPr>
            <p:ph idx="4294967295" type="body"/>
          </p:nvPr>
        </p:nvSpPr>
        <p:spPr>
          <a:xfrm>
            <a:off x="4953052" y="3757725"/>
            <a:ext cx="2242800" cy="906300"/>
          </a:xfrm>
          <a:prstGeom prst="rect">
            <a:avLst/>
          </a:prstGeom>
        </p:spPr>
        <p:txBody>
          <a:bodyPr anchorCtr="0" anchor="t" bIns="91425" lIns="91425" rIns="91425" wrap="square" tIns="91425">
            <a:noAutofit/>
          </a:bodyPr>
          <a:lstStyle/>
          <a:p>
            <a:pPr lvl="0" algn="ctr">
              <a:spcBef>
                <a:spcPts val="0"/>
              </a:spcBef>
              <a:buNone/>
            </a:pPr>
            <a:r>
              <a:rPr lang="en" sz="1600"/>
              <a:t>User Review and Final Customization</a:t>
            </a:r>
          </a:p>
        </p:txBody>
      </p:sp>
      <p:sp>
        <p:nvSpPr>
          <p:cNvPr descr="Background pointer shape in timeline graphic" id="113" name="Shape 113"/>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med" w="med" type="none"/>
            <a:tailEnd len="med" w="med" type="none"/>
          </a:ln>
        </p:spPr>
        <p:txBody>
          <a:bodyPr anchorCtr="0" anchor="ctr" bIns="121875" lIns="121875" rIns="121875" wrap="square" tIns="121875">
            <a:noAutofit/>
          </a:bodyPr>
          <a:lstStyle/>
          <a:p>
            <a:pPr lvl="0">
              <a:spcBef>
                <a:spcPts val="0"/>
              </a:spcBef>
              <a:buNone/>
            </a:pPr>
            <a:r>
              <a:t/>
            </a:r>
            <a:endParaRPr/>
          </a:p>
        </p:txBody>
      </p:sp>
      <p:sp>
        <p:nvSpPr>
          <p:cNvPr id="114" name="Shape 114"/>
          <p:cNvSpPr txBox="1"/>
          <p:nvPr>
            <p:ph idx="4294967295" type="body"/>
          </p:nvPr>
        </p:nvSpPr>
        <p:spPr>
          <a:xfrm>
            <a:off x="7111512" y="2336550"/>
            <a:ext cx="1315500" cy="470400"/>
          </a:xfrm>
          <a:prstGeom prst="rect">
            <a:avLst/>
          </a:prstGeom>
        </p:spPr>
        <p:txBody>
          <a:bodyPr anchorCtr="0" anchor="ctr" bIns="91425" lIns="91425" rIns="91425" wrap="square" tIns="91425">
            <a:noAutofit/>
          </a:bodyPr>
          <a:lstStyle/>
          <a:p>
            <a:pPr lvl="0" algn="ctr">
              <a:lnSpc>
                <a:spcPct val="100000"/>
              </a:lnSpc>
              <a:spcBef>
                <a:spcPts val="0"/>
              </a:spcBef>
              <a:spcAft>
                <a:spcPts val="0"/>
              </a:spcAft>
              <a:buNone/>
            </a:pPr>
            <a:r>
              <a:rPr b="1" lang="en" sz="1600">
                <a:solidFill>
                  <a:schemeClr val="lt1"/>
                </a:solidFill>
              </a:rPr>
              <a:t>5TH STAGE</a:t>
            </a:r>
          </a:p>
        </p:txBody>
      </p:sp>
      <p:grpSp>
        <p:nvGrpSpPr>
          <p:cNvPr id="115" name="Shape 115"/>
          <p:cNvGrpSpPr/>
          <p:nvPr/>
        </p:nvGrpSpPr>
        <p:grpSpPr>
          <a:xfrm>
            <a:off x="7669807" y="1610215"/>
            <a:ext cx="198900" cy="593656"/>
            <a:chOff x="3918084" y="1610215"/>
            <a:chExt cx="198900" cy="593656"/>
          </a:xfrm>
        </p:grpSpPr>
        <p:cxnSp>
          <p:nvCxnSpPr>
            <p:cNvPr id="116" name="Shape 116"/>
            <p:cNvCxnSpPr/>
            <p:nvPr/>
          </p:nvCxnSpPr>
          <p:spPr>
            <a:xfrm>
              <a:off x="4017546" y="1649171"/>
              <a:ext cx="0" cy="554700"/>
            </a:xfrm>
            <a:prstGeom prst="straightConnector1">
              <a:avLst/>
            </a:prstGeom>
            <a:noFill/>
            <a:ln cap="flat" cmpd="sng" w="9525">
              <a:solidFill>
                <a:schemeClr val="dk2"/>
              </a:solidFill>
              <a:prstDash val="solid"/>
              <a:round/>
              <a:headEnd len="med" w="med" type="none"/>
              <a:tailEnd len="med" w="med" type="none"/>
            </a:ln>
          </p:spPr>
        </p:cxnSp>
        <p:sp>
          <p:nvSpPr>
            <p:cNvPr id="117" name="Shape 117"/>
            <p:cNvSpPr/>
            <p:nvPr/>
          </p:nvSpPr>
          <p:spPr>
            <a:xfrm>
              <a:off x="3918084" y="1610215"/>
              <a:ext cx="198900" cy="198900"/>
            </a:xfrm>
            <a:prstGeom prst="ellips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18" name="Shape 118"/>
          <p:cNvSpPr txBox="1"/>
          <p:nvPr>
            <p:ph idx="4294967295" type="body"/>
          </p:nvPr>
        </p:nvSpPr>
        <p:spPr>
          <a:xfrm>
            <a:off x="6833554" y="904317"/>
            <a:ext cx="2242800" cy="906300"/>
          </a:xfrm>
          <a:prstGeom prst="rect">
            <a:avLst/>
          </a:prstGeom>
        </p:spPr>
        <p:txBody>
          <a:bodyPr anchorCtr="0" anchor="t" bIns="91425" lIns="91425" rIns="91425" wrap="square" tIns="91425">
            <a:noAutofit/>
          </a:bodyPr>
          <a:lstStyle/>
          <a:p>
            <a:pPr lvl="0">
              <a:spcBef>
                <a:spcPts val="0"/>
              </a:spcBef>
              <a:buNone/>
            </a:pPr>
            <a:r>
              <a:rPr lang="en" sz="1600"/>
              <a:t>Testing and Closure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406425" y="1806825"/>
            <a:ext cx="8296800" cy="1542000"/>
          </a:xfrm>
          <a:prstGeom prst="rect">
            <a:avLst/>
          </a:prstGeom>
        </p:spPr>
        <p:txBody>
          <a:bodyPr anchorCtr="0" anchor="ctr" bIns="91425" lIns="91425" rIns="91425" wrap="square" tIns="91425">
            <a:noAutofit/>
          </a:bodyPr>
          <a:lstStyle/>
          <a:p>
            <a:pPr lvl="0">
              <a:spcBef>
                <a:spcPts val="0"/>
              </a:spcBef>
              <a:buNone/>
            </a:pPr>
            <a:r>
              <a:rPr lang="en"/>
              <a:t>ABOUT TRELLO</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2400250" y="575950"/>
            <a:ext cx="6321600" cy="635400"/>
          </a:xfrm>
          <a:prstGeom prst="rect">
            <a:avLst/>
          </a:prstGeom>
        </p:spPr>
        <p:txBody>
          <a:bodyPr anchorCtr="0" anchor="t" bIns="91425" lIns="91425" rIns="91425" wrap="square" tIns="91425">
            <a:noAutofit/>
          </a:bodyPr>
          <a:lstStyle/>
          <a:p>
            <a:pPr lvl="0">
              <a:spcBef>
                <a:spcPts val="0"/>
              </a:spcBef>
              <a:buNone/>
            </a:pPr>
            <a:r>
              <a:rPr lang="en"/>
              <a:t>   </a:t>
            </a:r>
          </a:p>
        </p:txBody>
      </p:sp>
      <p:sp>
        <p:nvSpPr>
          <p:cNvPr id="129" name="Shape 129"/>
          <p:cNvSpPr txBox="1"/>
          <p:nvPr>
            <p:ph idx="1" type="body"/>
          </p:nvPr>
        </p:nvSpPr>
        <p:spPr>
          <a:xfrm>
            <a:off x="383350" y="575950"/>
            <a:ext cx="8348400" cy="4022100"/>
          </a:xfrm>
          <a:prstGeom prst="rect">
            <a:avLst/>
          </a:prstGeom>
        </p:spPr>
        <p:txBody>
          <a:bodyPr anchorCtr="0" anchor="t" bIns="91425" lIns="91425" rIns="91425" wrap="square" tIns="91425">
            <a:noAutofit/>
          </a:bodyPr>
          <a:lstStyle/>
          <a:p>
            <a:pPr indent="-323850" lvl="0" marL="457200" rtl="0">
              <a:spcBef>
                <a:spcPts val="0"/>
              </a:spcBef>
              <a:spcAft>
                <a:spcPts val="0"/>
              </a:spcAft>
              <a:buClr>
                <a:srgbClr val="000000"/>
              </a:buClr>
              <a:buSzPct val="100000"/>
              <a:buAutoNum type="arabicPeriod"/>
            </a:pPr>
            <a:r>
              <a:rPr lang="en" sz="1500">
                <a:solidFill>
                  <a:srgbClr val="000000"/>
                </a:solidFill>
                <a:highlight>
                  <a:srgbClr val="FFFFFF"/>
                </a:highlight>
              </a:rPr>
              <a:t>A Trello board is a list of lists, filled with cards, which can be used by amy team. It’s a lot more than that, though. Trello has everything needed to organize projects of any size.</a:t>
            </a:r>
          </a:p>
          <a:p>
            <a:pPr indent="-323850" lvl="0" marL="457200" rtl="0">
              <a:spcBef>
                <a:spcPts val="0"/>
              </a:spcBef>
              <a:spcAft>
                <a:spcPts val="0"/>
              </a:spcAft>
              <a:buClr>
                <a:srgbClr val="000000"/>
              </a:buClr>
              <a:buSzPct val="100000"/>
              <a:buAutoNum type="arabicPeriod"/>
            </a:pPr>
            <a:r>
              <a:rPr lang="en" sz="1500">
                <a:solidFill>
                  <a:srgbClr val="000000"/>
                </a:solidFill>
                <a:highlight>
                  <a:srgbClr val="FFFFFF"/>
                </a:highlight>
              </a:rPr>
              <a:t>Open a card and you can add comments, upload file attachments, create checklists, add labels and due dates, and more.</a:t>
            </a:r>
          </a:p>
          <a:p>
            <a:pPr indent="-323850" lvl="0" marL="457200" rtl="0">
              <a:spcBef>
                <a:spcPts val="0"/>
              </a:spcBef>
              <a:spcAft>
                <a:spcPts val="0"/>
              </a:spcAft>
              <a:buClr>
                <a:srgbClr val="000000"/>
              </a:buClr>
              <a:buSzPct val="100000"/>
              <a:buAutoNum type="arabicPeriod"/>
            </a:pPr>
            <a:r>
              <a:rPr lang="en" sz="1500">
                <a:solidFill>
                  <a:srgbClr val="000000"/>
                </a:solidFill>
                <a:highlight>
                  <a:srgbClr val="FFFFFF"/>
                </a:highlight>
              </a:rPr>
              <a:t>With checklists and due dates, you won’t miss important tasks, upcoming dates, or items. And with the </a:t>
            </a:r>
            <a:r>
              <a:rPr lang="en" sz="1500">
                <a:solidFill>
                  <a:srgbClr val="000000"/>
                </a:solidFill>
                <a:highlight>
                  <a:srgbClr val="FFFFFF"/>
                </a:highlight>
                <a:hlinkClick r:id="rId3"/>
              </a:rPr>
              <a:t>Calendar Power-Up</a:t>
            </a:r>
            <a:r>
              <a:rPr lang="en" sz="1500">
                <a:solidFill>
                  <a:srgbClr val="000000"/>
                </a:solidFill>
                <a:highlight>
                  <a:srgbClr val="FFFFFF"/>
                </a:highlight>
              </a:rPr>
              <a:t>, everything is in a nice calendar view inside Trello. Or use the iCal feed in your own calendar app</a:t>
            </a:r>
          </a:p>
          <a:p>
            <a:pPr indent="-323850" lvl="0" marL="457200" rtl="0">
              <a:spcBef>
                <a:spcPts val="0"/>
              </a:spcBef>
              <a:spcAft>
                <a:spcPts val="0"/>
              </a:spcAft>
              <a:buClr>
                <a:srgbClr val="000000"/>
              </a:buClr>
              <a:buSzPct val="100000"/>
              <a:buAutoNum type="arabicPeriod"/>
            </a:pPr>
            <a:r>
              <a:rPr lang="en" sz="1500">
                <a:solidFill>
                  <a:srgbClr val="000000"/>
                </a:solidFill>
                <a:highlight>
                  <a:srgbClr val="FFFFFF"/>
                </a:highlight>
              </a:rPr>
              <a:t>Your data is private and secure. You have full control over who sees your boards. All data is sent over a secure, SSL/HTTPS connection, the same encryption technology used by banks. We keep encrypted, off-site backups of your data in case of disasters.</a:t>
            </a:r>
          </a:p>
          <a:p>
            <a:pPr indent="-323850" lvl="0" marL="457200">
              <a:spcBef>
                <a:spcPts val="0"/>
              </a:spcBef>
              <a:buClr>
                <a:srgbClr val="000000"/>
              </a:buClr>
              <a:buSzPct val="100000"/>
              <a:buAutoNum type="arabicPeriod"/>
            </a:pPr>
            <a:r>
              <a:rPr lang="en" sz="1500">
                <a:solidFill>
                  <a:srgbClr val="000000"/>
                </a:solidFill>
                <a:highlight>
                  <a:srgbClr val="FFFFFF"/>
                </a:highlight>
              </a:rPr>
              <a:t>You can create as many boards, cards, and teams as you like and add as many people as you want. You can choose to make any number of boards or teams private or public.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406425" y="1806825"/>
            <a:ext cx="8296800" cy="1542000"/>
          </a:xfrm>
          <a:prstGeom prst="rect">
            <a:avLst/>
          </a:prstGeom>
        </p:spPr>
        <p:txBody>
          <a:bodyPr anchorCtr="0" anchor="ctr" bIns="91425" lIns="91425" rIns="91425" wrap="square" tIns="91425">
            <a:noAutofit/>
          </a:bodyPr>
          <a:lstStyle/>
          <a:p>
            <a:pPr lvl="0">
              <a:spcBef>
                <a:spcPts val="0"/>
              </a:spcBef>
              <a:buNone/>
            </a:pPr>
            <a:r>
              <a:rPr lang="en"/>
              <a:t>Teams correspond to the Company</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03300" y="411575"/>
            <a:ext cx="8520600" cy="639600"/>
          </a:xfrm>
          <a:prstGeom prst="rect">
            <a:avLst/>
          </a:prstGeom>
        </p:spPr>
        <p:txBody>
          <a:bodyPr anchorCtr="0" anchor="t" bIns="91425" lIns="91425" rIns="91425" wrap="square" tIns="91425">
            <a:noAutofit/>
          </a:bodyPr>
          <a:lstStyle/>
          <a:p>
            <a:pPr lvl="0">
              <a:spcBef>
                <a:spcPts val="0"/>
              </a:spcBef>
              <a:buNone/>
            </a:pPr>
            <a:r>
              <a:rPr lang="en"/>
              <a:t>Teams correspond to Company</a:t>
            </a:r>
          </a:p>
        </p:txBody>
      </p:sp>
      <p:pic>
        <p:nvPicPr>
          <p:cNvPr descr="Screenshot_2.png" id="140" name="Shape 140"/>
          <p:cNvPicPr preferRelativeResize="0"/>
          <p:nvPr/>
        </p:nvPicPr>
        <p:blipFill>
          <a:blip r:embed="rId3">
            <a:alphaModFix/>
          </a:blip>
          <a:stretch>
            <a:fillRect/>
          </a:stretch>
        </p:blipFill>
        <p:spPr>
          <a:xfrm>
            <a:off x="82088" y="1344600"/>
            <a:ext cx="8963025" cy="3333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03300" y="411575"/>
            <a:ext cx="8520600" cy="639600"/>
          </a:xfrm>
          <a:prstGeom prst="rect">
            <a:avLst/>
          </a:prstGeom>
        </p:spPr>
        <p:txBody>
          <a:bodyPr anchorCtr="0" anchor="t" bIns="91425" lIns="91425" rIns="91425" wrap="square" tIns="91425">
            <a:noAutofit/>
          </a:bodyPr>
          <a:lstStyle/>
          <a:p>
            <a:pPr lvl="0">
              <a:spcBef>
                <a:spcPts val="0"/>
              </a:spcBef>
              <a:buNone/>
            </a:pPr>
            <a:r>
              <a:rPr lang="en"/>
              <a:t>Teams correspond to Company</a:t>
            </a:r>
          </a:p>
        </p:txBody>
      </p:sp>
      <p:pic>
        <p:nvPicPr>
          <p:cNvPr descr="Screenshot_3.png" id="146" name="Shape 146"/>
          <p:cNvPicPr preferRelativeResize="0"/>
          <p:nvPr/>
        </p:nvPicPr>
        <p:blipFill>
          <a:blip r:embed="rId3">
            <a:alphaModFix/>
          </a:blip>
          <a:stretch>
            <a:fillRect/>
          </a:stretch>
        </p:blipFill>
        <p:spPr>
          <a:xfrm>
            <a:off x="0" y="1326720"/>
            <a:ext cx="9144001" cy="341466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