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4" autoAdjust="0"/>
    <p:restoredTop sz="94671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6EB9B-FD7F-4609-928B-51DC840A8165}">
      <dsp:nvSpPr>
        <dsp:cNvPr id="0" name=""/>
        <dsp:cNvSpPr/>
      </dsp:nvSpPr>
      <dsp:spPr>
        <a:xfrm>
          <a:off x="5036" y="560369"/>
          <a:ext cx="2651460" cy="311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3FDC7-B8A1-43A3-883E-B41CFF455DA3}">
      <dsp:nvSpPr>
        <dsp:cNvPr id="0" name=""/>
        <dsp:cNvSpPr/>
      </dsp:nvSpPr>
      <dsp:spPr>
        <a:xfrm>
          <a:off x="5036" y="677519"/>
          <a:ext cx="194785" cy="1947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708A1-CB41-46D9-883B-3CA8FA031572}">
      <dsp:nvSpPr>
        <dsp:cNvPr id="0" name=""/>
        <dsp:cNvSpPr/>
      </dsp:nvSpPr>
      <dsp:spPr>
        <a:xfrm>
          <a:off x="5036" y="0"/>
          <a:ext cx="2651460" cy="560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Meetings</a:t>
          </a:r>
          <a:endParaRPr lang="en-IN" sz="1600" kern="1200" dirty="0"/>
        </a:p>
      </dsp:txBody>
      <dsp:txXfrm>
        <a:off x="5036" y="0"/>
        <a:ext cx="2651460" cy="560369"/>
      </dsp:txXfrm>
    </dsp:sp>
    <dsp:sp modelId="{D0D4F216-E48F-41F5-813A-BF9A20AAC7AC}">
      <dsp:nvSpPr>
        <dsp:cNvPr id="0" name=""/>
        <dsp:cNvSpPr/>
      </dsp:nvSpPr>
      <dsp:spPr>
        <a:xfrm>
          <a:off x="5036" y="1131559"/>
          <a:ext cx="194781" cy="1947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496BE-81A8-4F00-9F46-A4DEDC49BBE2}">
      <dsp:nvSpPr>
        <dsp:cNvPr id="0" name=""/>
        <dsp:cNvSpPr/>
      </dsp:nvSpPr>
      <dsp:spPr>
        <a:xfrm>
          <a:off x="190639" y="1001932"/>
          <a:ext cx="2465857" cy="45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Invite</a:t>
          </a:r>
          <a:endParaRPr lang="en-IN" sz="1600" kern="1200" dirty="0"/>
        </a:p>
      </dsp:txBody>
      <dsp:txXfrm>
        <a:off x="190639" y="1001932"/>
        <a:ext cx="2465857" cy="454035"/>
      </dsp:txXfrm>
    </dsp:sp>
    <dsp:sp modelId="{2FDD42B8-235F-4F6D-ADED-3ECE3F396934}">
      <dsp:nvSpPr>
        <dsp:cNvPr id="0" name=""/>
        <dsp:cNvSpPr/>
      </dsp:nvSpPr>
      <dsp:spPr>
        <a:xfrm>
          <a:off x="5036" y="1585594"/>
          <a:ext cx="194781" cy="1947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B40EA3-CE8E-4FF3-A8C6-8B9B294178B8}">
      <dsp:nvSpPr>
        <dsp:cNvPr id="0" name=""/>
        <dsp:cNvSpPr/>
      </dsp:nvSpPr>
      <dsp:spPr>
        <a:xfrm>
          <a:off x="190639" y="1455967"/>
          <a:ext cx="2465857" cy="45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History</a:t>
          </a:r>
          <a:endParaRPr lang="en-IN" sz="1600" kern="1200" dirty="0"/>
        </a:p>
      </dsp:txBody>
      <dsp:txXfrm>
        <a:off x="190639" y="1455967"/>
        <a:ext cx="2465857" cy="454035"/>
      </dsp:txXfrm>
    </dsp:sp>
    <dsp:sp modelId="{E7811A7E-3BAE-4448-B262-1F3045DA6AD2}">
      <dsp:nvSpPr>
        <dsp:cNvPr id="0" name=""/>
        <dsp:cNvSpPr/>
      </dsp:nvSpPr>
      <dsp:spPr>
        <a:xfrm>
          <a:off x="5036" y="2039629"/>
          <a:ext cx="194781" cy="1947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DA99E-6C0E-421D-B29A-7F1EB4C1BF9F}">
      <dsp:nvSpPr>
        <dsp:cNvPr id="0" name=""/>
        <dsp:cNvSpPr/>
      </dsp:nvSpPr>
      <dsp:spPr>
        <a:xfrm>
          <a:off x="190639" y="1910002"/>
          <a:ext cx="2465857" cy="45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Minutes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MC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GB</a:t>
          </a:r>
          <a:endParaRPr lang="en-IN" sz="1600" kern="1200" dirty="0"/>
        </a:p>
      </dsp:txBody>
      <dsp:txXfrm>
        <a:off x="190639" y="1910002"/>
        <a:ext cx="2465857" cy="454035"/>
      </dsp:txXfrm>
    </dsp:sp>
    <dsp:sp modelId="{01BA09A0-C747-4053-BBA1-650319C63C3F}">
      <dsp:nvSpPr>
        <dsp:cNvPr id="0" name=""/>
        <dsp:cNvSpPr/>
      </dsp:nvSpPr>
      <dsp:spPr>
        <a:xfrm>
          <a:off x="2789069" y="560369"/>
          <a:ext cx="2651460" cy="311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5D4A9-FCF2-4EBB-9812-53D2912F94B3}">
      <dsp:nvSpPr>
        <dsp:cNvPr id="0" name=""/>
        <dsp:cNvSpPr/>
      </dsp:nvSpPr>
      <dsp:spPr>
        <a:xfrm>
          <a:off x="2789069" y="677519"/>
          <a:ext cx="194785" cy="1947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A7D49-BAFB-4C3C-9966-4E450DF8ED9B}">
      <dsp:nvSpPr>
        <dsp:cNvPr id="0" name=""/>
        <dsp:cNvSpPr/>
      </dsp:nvSpPr>
      <dsp:spPr>
        <a:xfrm>
          <a:off x="2789069" y="0"/>
          <a:ext cx="2651460" cy="560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Registers</a:t>
          </a:r>
          <a:endParaRPr lang="en-IN" sz="1600" kern="1200" dirty="0"/>
        </a:p>
      </dsp:txBody>
      <dsp:txXfrm>
        <a:off x="2789069" y="0"/>
        <a:ext cx="2651460" cy="560369"/>
      </dsp:txXfrm>
    </dsp:sp>
    <dsp:sp modelId="{E6ED18C8-1804-4DB3-B46E-C62066BE246C}">
      <dsp:nvSpPr>
        <dsp:cNvPr id="0" name=""/>
        <dsp:cNvSpPr/>
      </dsp:nvSpPr>
      <dsp:spPr>
        <a:xfrm>
          <a:off x="2789069" y="1131559"/>
          <a:ext cx="194781" cy="1947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6677E-771B-41B2-B018-EE782858C6B0}">
      <dsp:nvSpPr>
        <dsp:cNvPr id="0" name=""/>
        <dsp:cNvSpPr/>
      </dsp:nvSpPr>
      <dsp:spPr>
        <a:xfrm>
          <a:off x="2974672" y="1001932"/>
          <a:ext cx="2465857" cy="45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Associate Members</a:t>
          </a:r>
          <a:endParaRPr lang="en-IN" sz="1600" kern="1200" dirty="0"/>
        </a:p>
      </dsp:txBody>
      <dsp:txXfrm>
        <a:off x="2974672" y="1001932"/>
        <a:ext cx="2465857" cy="454035"/>
      </dsp:txXfrm>
    </dsp:sp>
    <dsp:sp modelId="{8AE1D05F-9A30-4365-B8D9-4F5389B0BF3E}">
      <dsp:nvSpPr>
        <dsp:cNvPr id="0" name=""/>
        <dsp:cNvSpPr/>
      </dsp:nvSpPr>
      <dsp:spPr>
        <a:xfrm>
          <a:off x="2789069" y="1585594"/>
          <a:ext cx="194781" cy="1947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D56CD-35D0-4F57-99ED-7D783235B59A}">
      <dsp:nvSpPr>
        <dsp:cNvPr id="0" name=""/>
        <dsp:cNvSpPr/>
      </dsp:nvSpPr>
      <dsp:spPr>
        <a:xfrm>
          <a:off x="2974672" y="1455967"/>
          <a:ext cx="2465857" cy="45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Nomination Register</a:t>
          </a:r>
          <a:endParaRPr lang="en-IN" sz="1600" kern="1200" dirty="0"/>
        </a:p>
      </dsp:txBody>
      <dsp:txXfrm>
        <a:off x="2974672" y="1455967"/>
        <a:ext cx="2465857" cy="454035"/>
      </dsp:txXfrm>
    </dsp:sp>
    <dsp:sp modelId="{B8F3D6A5-7598-43E4-B68B-5A78FF8F3DC6}">
      <dsp:nvSpPr>
        <dsp:cNvPr id="0" name=""/>
        <dsp:cNvSpPr/>
      </dsp:nvSpPr>
      <dsp:spPr>
        <a:xfrm>
          <a:off x="2789069" y="2039629"/>
          <a:ext cx="194781" cy="1947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51BE7-3C69-4744-A7DA-D1EC3B030FDB}">
      <dsp:nvSpPr>
        <dsp:cNvPr id="0" name=""/>
        <dsp:cNvSpPr/>
      </dsp:nvSpPr>
      <dsp:spPr>
        <a:xfrm>
          <a:off x="2974672" y="1910002"/>
          <a:ext cx="2465857" cy="45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Share Register</a:t>
          </a:r>
          <a:endParaRPr lang="en-IN" sz="1600" kern="1200" dirty="0"/>
        </a:p>
      </dsp:txBody>
      <dsp:txXfrm>
        <a:off x="2974672" y="1910002"/>
        <a:ext cx="2465857" cy="454035"/>
      </dsp:txXfrm>
    </dsp:sp>
    <dsp:sp modelId="{106F8E31-6B7A-4576-98E3-DF79504F49C0}">
      <dsp:nvSpPr>
        <dsp:cNvPr id="0" name=""/>
        <dsp:cNvSpPr/>
      </dsp:nvSpPr>
      <dsp:spPr>
        <a:xfrm>
          <a:off x="2789069" y="2493664"/>
          <a:ext cx="194781" cy="1947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FAD0B-A839-4402-B9BE-793E1A24DFB1}">
      <dsp:nvSpPr>
        <dsp:cNvPr id="0" name=""/>
        <dsp:cNvSpPr/>
      </dsp:nvSpPr>
      <dsp:spPr>
        <a:xfrm>
          <a:off x="2974672" y="2364037"/>
          <a:ext cx="2465857" cy="45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Loan/Mortgage Register</a:t>
          </a:r>
          <a:endParaRPr lang="en-IN" sz="1600" kern="1200" dirty="0"/>
        </a:p>
      </dsp:txBody>
      <dsp:txXfrm>
        <a:off x="2974672" y="2364037"/>
        <a:ext cx="2465857" cy="454035"/>
      </dsp:txXfrm>
    </dsp:sp>
    <dsp:sp modelId="{1BCD81D8-2EF0-44C9-B88F-1B1BF32A46BC}">
      <dsp:nvSpPr>
        <dsp:cNvPr id="0" name=""/>
        <dsp:cNvSpPr/>
      </dsp:nvSpPr>
      <dsp:spPr>
        <a:xfrm>
          <a:off x="2789069" y="2947699"/>
          <a:ext cx="194781" cy="1947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55D18-B634-4026-8F83-B32E030D0839}">
      <dsp:nvSpPr>
        <dsp:cNvPr id="0" name=""/>
        <dsp:cNvSpPr/>
      </dsp:nvSpPr>
      <dsp:spPr>
        <a:xfrm>
          <a:off x="2974672" y="2818072"/>
          <a:ext cx="2465857" cy="45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Committee Members</a:t>
          </a:r>
          <a:endParaRPr lang="en-IN" sz="1600" kern="1200" dirty="0"/>
        </a:p>
      </dsp:txBody>
      <dsp:txXfrm>
        <a:off x="2974672" y="2818072"/>
        <a:ext cx="2465857" cy="454035"/>
      </dsp:txXfrm>
    </dsp:sp>
    <dsp:sp modelId="{85F9CE57-BABC-4235-A02E-C6DDE079B830}">
      <dsp:nvSpPr>
        <dsp:cNvPr id="0" name=""/>
        <dsp:cNvSpPr/>
      </dsp:nvSpPr>
      <dsp:spPr>
        <a:xfrm>
          <a:off x="5573103" y="560369"/>
          <a:ext cx="2651460" cy="3119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0DBB1-726A-40B5-89BB-8446B1D10C96}">
      <dsp:nvSpPr>
        <dsp:cNvPr id="0" name=""/>
        <dsp:cNvSpPr/>
      </dsp:nvSpPr>
      <dsp:spPr>
        <a:xfrm>
          <a:off x="5573103" y="677519"/>
          <a:ext cx="194785" cy="1947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027F4-6698-4F07-8EF6-BAFF69BEC8F5}">
      <dsp:nvSpPr>
        <dsp:cNvPr id="0" name=""/>
        <dsp:cNvSpPr/>
      </dsp:nvSpPr>
      <dsp:spPr>
        <a:xfrm>
          <a:off x="5573103" y="0"/>
          <a:ext cx="2651460" cy="560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 dirty="0"/>
        </a:p>
      </dsp:txBody>
      <dsp:txXfrm>
        <a:off x="5573103" y="0"/>
        <a:ext cx="2651460" cy="560369"/>
      </dsp:txXfrm>
    </dsp:sp>
    <dsp:sp modelId="{08BA59AD-FF73-4C44-A414-9B1E1BB4C0EE}">
      <dsp:nvSpPr>
        <dsp:cNvPr id="0" name=""/>
        <dsp:cNvSpPr/>
      </dsp:nvSpPr>
      <dsp:spPr>
        <a:xfrm>
          <a:off x="5573103" y="1131559"/>
          <a:ext cx="194781" cy="1947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63034-1AC4-430F-B847-AE85F880B665}">
      <dsp:nvSpPr>
        <dsp:cNvPr id="0" name=""/>
        <dsp:cNvSpPr/>
      </dsp:nvSpPr>
      <dsp:spPr>
        <a:xfrm>
          <a:off x="5758705" y="1001932"/>
          <a:ext cx="2465857" cy="45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5758705" y="1001932"/>
        <a:ext cx="2465857" cy="454035"/>
      </dsp:txXfrm>
    </dsp:sp>
    <dsp:sp modelId="{A8BDD018-647E-4D08-9122-14DEB5665991}">
      <dsp:nvSpPr>
        <dsp:cNvPr id="0" name=""/>
        <dsp:cNvSpPr/>
      </dsp:nvSpPr>
      <dsp:spPr>
        <a:xfrm>
          <a:off x="5573103" y="1585594"/>
          <a:ext cx="194781" cy="1947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469CC-D728-4400-B6AB-F4F1B3109210}">
      <dsp:nvSpPr>
        <dsp:cNvPr id="0" name=""/>
        <dsp:cNvSpPr/>
      </dsp:nvSpPr>
      <dsp:spPr>
        <a:xfrm>
          <a:off x="5758705" y="1455967"/>
          <a:ext cx="2465857" cy="45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600" kern="1200"/>
        </a:p>
      </dsp:txBody>
      <dsp:txXfrm>
        <a:off x="5758705" y="1455967"/>
        <a:ext cx="2465857" cy="454035"/>
      </dsp:txXfrm>
    </dsp:sp>
  </dsp:spTree>
</dsp:drawing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232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Points for Discussion</vt:lpstr>
      <vt:lpstr>Overview</vt:lpstr>
      <vt:lpstr>Overview of G&amp;C module</vt:lpstr>
      <vt:lpstr>Meetings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</dc:creator>
  <cp:lastModifiedBy>Rohit Joshi</cp:lastModifiedBy>
  <cp:revision>79</cp:revision>
  <dcterms:created xsi:type="dcterms:W3CDTF">2015-07-13T05:53:48Z</dcterms:created>
  <dcterms:modified xsi:type="dcterms:W3CDTF">2015-07-28T06:00:30Z</dcterms:modified>
</cp:coreProperties>
</file>