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Alfa Slab On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lfaSlabOne-regular.fntdata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f143db05b5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f143db05b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143db05b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f143db05b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143db05b5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143db05b5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143db05b5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143db05b5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143db05b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143db05b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1877175"/>
            <a:ext cx="6172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44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Automatic Traffic System</a:t>
            </a:r>
            <a:endParaRPr b="1" sz="4044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600" y="3168975"/>
            <a:ext cx="30349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4961" l="0" r="0" t="0"/>
          <a:stretch/>
        </p:blipFill>
        <p:spPr>
          <a:xfrm>
            <a:off x="6912150" y="134125"/>
            <a:ext cx="1320950" cy="303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34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1" sz="34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493725"/>
            <a:ext cx="8520600" cy="30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Traffic system which will change the signals according to the traffic at the instance, instead of round robin schedules.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pplication-like software which can be uploaded with traffic images and outputs the timer according to the image data.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55325" y="26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b="1" sz="32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84850" y="3491650"/>
            <a:ext cx="8520600" cy="1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</a:t>
            </a:r>
            <a:r>
              <a:rPr lang="en"/>
              <a:t>will provide the images to a Flask application. The image processing is done at the backend</a:t>
            </a:r>
            <a:r>
              <a:rPr lang="en"/>
              <a:t> and </a:t>
            </a:r>
            <a:r>
              <a:rPr lang="en"/>
              <a:t>timer is sent as response depending upon the limit of vehicles and other information gathered from the image processing.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725" y="930050"/>
            <a:ext cx="5946725" cy="24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6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Technical side</a:t>
            </a:r>
            <a:endParaRPr b="1" sz="32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11700" y="3388375"/>
            <a:ext cx="2782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D5156"/>
                </a:solidFill>
                <a:highlight>
                  <a:srgbClr val="FFFFFF"/>
                </a:highlight>
              </a:rPr>
              <a:t>library of programming </a:t>
            </a:r>
            <a:endParaRPr sz="17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D5156"/>
                </a:solidFill>
                <a:highlight>
                  <a:srgbClr val="FFFFFF"/>
                </a:highlight>
              </a:rPr>
              <a:t>functions Mainly aimed at real-time computer vision.</a:t>
            </a:r>
            <a:endParaRPr sz="17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325" y="1761212"/>
            <a:ext cx="1722900" cy="162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1500" y="1495050"/>
            <a:ext cx="2171575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3659800" y="3292400"/>
            <a:ext cx="3363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635000" rtl="0" algn="l">
              <a:spcBef>
                <a:spcPts val="0"/>
              </a:spcBef>
              <a:spcAft>
                <a:spcPts val="3000"/>
              </a:spcAft>
              <a:buNone/>
            </a:pPr>
            <a:r>
              <a:rPr lang="en" sz="1700">
                <a:solidFill>
                  <a:srgbClr val="404040"/>
                </a:solidFill>
                <a:highlight>
                  <a:srgbClr val="FFFFFF"/>
                </a:highlight>
              </a:rPr>
              <a:t>A</a:t>
            </a:r>
            <a:r>
              <a:rPr lang="en" sz="1700">
                <a:solidFill>
                  <a:srgbClr val="404040"/>
                </a:solidFill>
                <a:highlight>
                  <a:srgbClr val="FFFFFF"/>
                </a:highlight>
              </a:rPr>
              <a:t>lgorithm that use neural networks to provide real-time object detection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98950" y="3307200"/>
            <a:ext cx="2341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D5156"/>
                </a:solidFill>
                <a:highlight>
                  <a:srgbClr val="FFFFFF"/>
                </a:highlight>
              </a:rPr>
              <a:t>Interpreted high-level general-purpose programming language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8950" y="1495050"/>
            <a:ext cx="1949300" cy="165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1551750" y="1698050"/>
            <a:ext cx="31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sz="32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8450" l="0" r="0" t="0"/>
          <a:stretch/>
        </p:blipFill>
        <p:spPr>
          <a:xfrm>
            <a:off x="7015100" y="1261250"/>
            <a:ext cx="1609725" cy="218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2050" y="3321225"/>
            <a:ext cx="256222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