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143db05b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143db05b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143db05b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143db05b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43db05b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43db05b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143db05b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143db05b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143db05b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143db05b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59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43db05b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43db05b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1877175"/>
            <a:ext cx="6172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Automatic Traffic System</a:t>
            </a:r>
            <a:endParaRPr sz="4044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600" y="3168975"/>
            <a:ext cx="30349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4961"/>
          <a:stretch/>
        </p:blipFill>
        <p:spPr>
          <a:xfrm>
            <a:off x="6912150" y="134125"/>
            <a:ext cx="1320950" cy="30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34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4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493725"/>
            <a:ext cx="8520600" cy="30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Traffic system which will change the signals according to the traffic at the instance, instead of round robin schedules.</a:t>
            </a:r>
            <a:endParaRPr dirty="0">
              <a:solidFill>
                <a:schemeClr val="tx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Application-like software which can be uploaded with traffic images and outputs the timer according to the image data.</a:t>
            </a:r>
            <a:endParaRPr dirty="0">
              <a:solidFill>
                <a:schemeClr val="tx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55325" y="26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32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84850" y="3491650"/>
            <a:ext cx="8520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We will provide the images to a Flask application. The image processing is done at the backend and timer is sent as response depending upon the limit of vehicles and other information gathered from the image processing.</a:t>
            </a:r>
            <a:endParaRPr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25" y="930050"/>
            <a:ext cx="5946725" cy="24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6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Technical side</a:t>
            </a:r>
            <a:endParaRPr sz="32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3388375"/>
            <a:ext cx="2782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</a:rPr>
              <a:t>library of programming </a:t>
            </a:r>
            <a:endParaRPr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</a:rPr>
              <a:t>functions Mainly aimed at real-time computer vision</a:t>
            </a:r>
            <a:r>
              <a:rPr lang="en" dirty="0">
                <a:solidFill>
                  <a:srgbClr val="4D5156"/>
                </a:solidFill>
                <a:highlight>
                  <a:srgbClr val="FFFFFF"/>
                </a:highlight>
              </a:rPr>
              <a:t>.</a:t>
            </a:r>
            <a:endParaRPr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25" y="1761212"/>
            <a:ext cx="1722900" cy="16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F9453F-6870-483A-973E-B457C0A71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600" y="1534437"/>
            <a:ext cx="2466975" cy="184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CFC53-597B-4126-8EE6-41DC2772E2D2}"/>
              </a:ext>
            </a:extLst>
          </p:cNvPr>
          <p:cNvSpPr txBox="1"/>
          <p:nvPr/>
        </p:nvSpPr>
        <p:spPr>
          <a:xfrm>
            <a:off x="3094500" y="3572540"/>
            <a:ext cx="3242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an API of Python that allows us to build up web-applications. It is used for the backend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C28F0-85CC-44DE-87DC-3C39C8326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25" y="1605874"/>
            <a:ext cx="2466975" cy="170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0C68F8-B893-46FA-A12B-02222003E10C}"/>
              </a:ext>
            </a:extLst>
          </p:cNvPr>
          <p:cNvSpPr txBox="1"/>
          <p:nvPr/>
        </p:nvSpPr>
        <p:spPr>
          <a:xfrm>
            <a:off x="6365325" y="3311983"/>
            <a:ext cx="2643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It is an end-to-end open source platform for machine learning. It has a comprehensive, flexible ecosystem of tools, libraries and community resources.</a:t>
            </a:r>
            <a:endParaRPr lang="en-IN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6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Technical side</a:t>
            </a:r>
            <a:endParaRPr sz="32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03850" y="3276846"/>
            <a:ext cx="313477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is an open-source software library that provides a Python interface for artificial neural networks. </a:t>
            </a:r>
            <a:r>
              <a:rPr lang="en-US" b="0" i="0" dirty="0" err="1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acts as an interface for the TensorFlow library.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500" y="1495050"/>
            <a:ext cx="21715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659800" y="3292400"/>
            <a:ext cx="3363000" cy="121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635000" lvl="0" indent="0" algn="l" rtl="0">
              <a:spcBef>
                <a:spcPts val="0"/>
              </a:spcBef>
              <a:spcAft>
                <a:spcPts val="300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</a:rPr>
              <a:t>Algorithm that use neural networks to provide real-time object detection.</a:t>
            </a:r>
            <a:endParaRPr dirty="0">
              <a:solidFill>
                <a:schemeClr val="tx2">
                  <a:lumMod val="1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98950" y="3307200"/>
            <a:ext cx="2341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</a:rPr>
              <a:t>Interpreted high-level general-purpose programming language</a:t>
            </a:r>
            <a:endParaRPr dirty="0">
              <a:solidFill>
                <a:schemeClr val="tx2">
                  <a:lumMod val="1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950" y="1495050"/>
            <a:ext cx="1949300" cy="16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FE7239-678F-4A99-A8AC-D33D06759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72" y="1816226"/>
            <a:ext cx="303713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9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9816-6346-4DC9-96C5-33F11A73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Technical side(cont.)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5725-EE67-4CE2-9DDA-8BBC92FF8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u="sng" dirty="0" err="1">
                <a:solidFill>
                  <a:srgbClr val="232323"/>
                </a:solidFill>
                <a:latin typeface="+mj-lt"/>
              </a:rPr>
              <a:t>c</a:t>
            </a:r>
            <a:r>
              <a:rPr lang="en-IN" sz="1600" b="0" i="0" u="sng" dirty="0" err="1">
                <a:solidFill>
                  <a:srgbClr val="232323"/>
                </a:solidFill>
                <a:effectLst/>
                <a:latin typeface="+mj-lt"/>
              </a:rPr>
              <a:t>vlib</a:t>
            </a:r>
            <a:r>
              <a:rPr lang="en-IN" sz="1600" b="0" i="0" u="sng" dirty="0">
                <a:solidFill>
                  <a:srgbClr val="232323"/>
                </a:solidFill>
                <a:effectLst/>
                <a:latin typeface="+mj-lt"/>
              </a:rPr>
              <a:t>:</a:t>
            </a:r>
          </a:p>
          <a:p>
            <a:pPr marL="114300" indent="0">
              <a:buNone/>
            </a:pPr>
            <a:r>
              <a:rPr lang="en-US" sz="1600" b="0" i="0" dirty="0">
                <a:solidFill>
                  <a:srgbClr val="232323"/>
                </a:solidFill>
                <a:effectLst/>
                <a:latin typeface="+mj-lt"/>
              </a:rPr>
              <a:t>A simple, high level, easy-to-use open source Computer Vision library for Python.</a:t>
            </a:r>
          </a:p>
          <a:p>
            <a:pPr marL="114300" indent="0">
              <a:buNone/>
            </a:pPr>
            <a:r>
              <a:rPr lang="en-US" sz="1600" b="0" i="0" u="sng" dirty="0">
                <a:solidFill>
                  <a:srgbClr val="333333"/>
                </a:solidFill>
                <a:effectLst/>
                <a:latin typeface="+mj-lt"/>
              </a:rPr>
              <a:t>Matplotlib: 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333333"/>
                </a:solidFill>
                <a:latin typeface="+mj-lt"/>
              </a:rPr>
              <a:t>It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is a comprehensive library for creating static, animated, and interactive visualizations in Python.</a:t>
            </a: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07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551750" y="1698050"/>
            <a:ext cx="31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8450"/>
          <a:stretch/>
        </p:blipFill>
        <p:spPr>
          <a:xfrm>
            <a:off x="7015100" y="1261250"/>
            <a:ext cx="1609725" cy="2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050" y="3321225"/>
            <a:ext cx="25622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232</Words>
  <Application>Microsoft Office PowerPoint</Application>
  <PresentationFormat>On-screen Show (16:9)</PresentationFormat>
  <Paragraphs>22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Alfa Slab One</vt:lpstr>
      <vt:lpstr>Arial</vt:lpstr>
      <vt:lpstr>Arial</vt:lpstr>
      <vt:lpstr>Proxima Nova</vt:lpstr>
      <vt:lpstr>Gameday</vt:lpstr>
      <vt:lpstr>Automatic Traffic System </vt:lpstr>
      <vt:lpstr>Problem statement</vt:lpstr>
      <vt:lpstr>Implementation</vt:lpstr>
      <vt:lpstr>Technical side</vt:lpstr>
      <vt:lpstr>Technical side</vt:lpstr>
      <vt:lpstr>Technical side(cont.)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Traffic System</dc:title>
  <dc:creator>Amrutha v.p</dc:creator>
  <cp:lastModifiedBy>Amrutha v.p</cp:lastModifiedBy>
  <cp:revision>1</cp:revision>
  <dcterms:modified xsi:type="dcterms:W3CDTF">2021-09-30T05:15:54Z</dcterms:modified>
</cp:coreProperties>
</file>