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B8E1-7ADD-43E2-B6AC-1ADB16A02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8D99A-CACA-4432-BD28-9938F3085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338B8-7119-4A07-929F-C0801EDC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EE13-6BCB-431A-B100-112892913164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27CA-C40C-4A2F-B940-00A018E6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FCF91-BBC2-4304-8F91-BEACDA61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C6FA-AE9E-4DD6-AEE9-E20DC4633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03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0850-81EC-4207-BA72-491012AF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FDA92-E468-4064-A13A-DD334F190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6FB1F-9C29-4099-9D28-8C333F15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EE13-6BCB-431A-B100-112892913164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D9C7-2963-4272-8E98-001AE985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C70C3-CE2B-4CBD-BC72-57A6BC31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C6FA-AE9E-4DD6-AEE9-E20DC4633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77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28653-8732-4427-97D0-F21F967CA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470E6-77CE-4C99-B2FA-B55C2669D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09CB-AE83-4A40-A08D-AA5F9855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EE13-6BCB-431A-B100-112892913164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3C5F-6A30-47B0-8AD1-DC9A2D1A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E2FCB-67EF-4C3F-8A38-B71C6D1D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C6FA-AE9E-4DD6-AEE9-E20DC4633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07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060-3616-41E2-B8C1-A2896F41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5C57-A88C-41E8-8B91-7BA45E7F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2E92D-7C75-4B7A-BF12-A815DFBE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EE13-6BCB-431A-B100-112892913164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0795-A0C7-4239-9450-28D623C7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479E-BC33-4014-AE57-157EB0BB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C6FA-AE9E-4DD6-AEE9-E20DC4633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27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F71F-01D7-4856-B476-0936F236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9E590-7DEF-4584-8FD9-FDF4A6C3F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3A63-290D-4DF8-866D-27E2F1DD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EE13-6BCB-431A-B100-112892913164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B2615-06BC-47D8-BB48-E64019A6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B634B-5EEB-49F0-94D1-4D5E812F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C6FA-AE9E-4DD6-AEE9-E20DC4633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39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486C-2DC6-44A9-ADE6-8345202D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1CBE-B6A2-4493-99D7-093EF6483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D08D9-6648-48B7-94A7-95FD3B0A6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0A00D-9697-4A4C-993B-F7564CF9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EE13-6BCB-431A-B100-112892913164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B03E6-B3C4-49C2-BC92-715479BB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75B2B-3A40-4FCB-97DB-784B6246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C6FA-AE9E-4DD6-AEE9-E20DC4633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9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7ED9-24B9-4472-BB78-2FEADB7C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6481E-D197-4A52-8DE7-D8978CCC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4050D-21DE-4AB7-8F92-F482F0AC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9300B-E3D8-42EC-81B8-BB30660AA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19E93-7274-44AB-A35F-DC5C104F4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10FD1-252B-486B-AE94-9D394FAB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EE13-6BCB-431A-B100-112892913164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2A2AA-885C-43F7-BE59-5437BD88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6F1F8-48DA-4280-AE0C-82B4136E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C6FA-AE9E-4DD6-AEE9-E20DC4633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69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1B2B-1F96-4B31-8A2B-9045ABDB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EE9FC-BE51-4D2F-BA3A-4C9F2DB4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EE13-6BCB-431A-B100-112892913164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0A1CB-393E-471B-83B0-146B9044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E1EF8-B5B8-418D-A802-D8BF2927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C6FA-AE9E-4DD6-AEE9-E20DC4633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6B6C8-A1C9-4C72-8D94-91CFC1F9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EE13-6BCB-431A-B100-112892913164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16470-6723-401D-B2A1-1C629AF2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CEF04-70E7-42D1-A3AB-3F941017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C6FA-AE9E-4DD6-AEE9-E20DC4633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6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B4A1-2D06-4BA8-8D60-72830604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F81D-9DA9-4A00-88A4-A3F8E6C3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46577-DD61-47AC-B735-41F8E21EC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1320-04EC-4362-93F4-F067EF3C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EE13-6BCB-431A-B100-112892913164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6A487-98C8-4449-8C9E-21404144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9606-0137-453A-9275-ACCB796A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C6FA-AE9E-4DD6-AEE9-E20DC4633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18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DAB4-BD65-4058-848F-9513F834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9519F-9479-40EE-85B7-C3BA3335F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63EB4-4E86-4A98-948A-94440862F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4692F-8986-453E-8911-7FBB635D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2EE13-6BCB-431A-B100-112892913164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27AC9-6109-47A9-8323-6D71D8E6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1016D-46BC-4DD1-B628-6DEDC635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C6FA-AE9E-4DD6-AEE9-E20DC4633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25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03C1B-BAB0-44F4-B561-7082682B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C944B-49DD-45A4-A4BC-A1CC6A747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CC04C-8216-405F-B1E5-722253AB4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2EE13-6BCB-431A-B100-112892913164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91BC-5522-41B5-9DA5-4ABB61E0E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6DB0-15C8-4A43-9C33-31E60C23C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CC6FA-AE9E-4DD6-AEE9-E20DC4633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03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2A11-3700-4774-AFC7-D41D1EEC0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3E321-BD79-484E-82D8-CCD7C6830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09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5C44-261B-41D4-B006-D99F0B72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A933-75C0-4072-B8A9-174B31519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is original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32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Abhilash Pillai</dc:creator>
  <cp:lastModifiedBy>Abhilash Pillai</cp:lastModifiedBy>
  <cp:revision>1</cp:revision>
  <dcterms:created xsi:type="dcterms:W3CDTF">2022-03-08T13:34:45Z</dcterms:created>
  <dcterms:modified xsi:type="dcterms:W3CDTF">2022-03-08T13:35:14Z</dcterms:modified>
</cp:coreProperties>
</file>