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86" r:id="rId3"/>
    <p:sldId id="266" r:id="rId4"/>
    <p:sldId id="26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Hardie" initials="" lastIdx="4" clrIdx="0"/>
  <p:cmAuthor id="1" name="Callum Jacks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585365-3EC5-4D11-84F4-3FF4B1731D77}">
  <a:tblStyle styleId="{3B585365-3EC5-4D11-84F4-3FF4B1731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cbd8f9f2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Guidance for completion: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the &lt;Product Name&gt; and &lt;Module Name&gt; with the relevant details for 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Name = NEC NEC Connect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Name = Searching</a:t>
            </a:r>
            <a:endParaRPr/>
          </a:p>
        </p:txBody>
      </p:sp>
      <p:sp>
        <p:nvSpPr>
          <p:cNvPr id="52" name="Google Shape;52;g9ccbd8f9f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cbd8f9f2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Guidance for completion: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the &lt;Product Name&gt; and &lt;Module Name&gt; with the relevant details for 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Name = NEC NEC Connect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Name = Searching</a:t>
            </a:r>
            <a:endParaRPr/>
          </a:p>
        </p:txBody>
      </p:sp>
      <p:sp>
        <p:nvSpPr>
          <p:cNvPr id="52" name="Google Shape;52;g9ccbd8f9f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96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d6c45f7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d6c45f7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d6c45f7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d6c45f7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567480" y="4414345"/>
            <a:ext cx="4240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tx1"/>
                </a:solidFill>
              </a:rPr>
              <a:t>CON_COM_001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67480" y="4171955"/>
            <a:ext cx="504600" cy="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3946809A-F40C-4326-BC61-59C60A2A59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7480" y="2709992"/>
            <a:ext cx="42405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tx1"/>
                </a:solidFill>
              </a:rPr>
              <a:t>NEC Connect Common</a:t>
            </a:r>
            <a:endParaRPr sz="33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tx1"/>
                </a:solidFill>
              </a:rPr>
              <a:t>Introduction to NEC Connect </a:t>
            </a:r>
            <a:endParaRPr sz="33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567480" y="4171955"/>
            <a:ext cx="504600" cy="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1;p17">
            <a:extLst>
              <a:ext uri="{FF2B5EF4-FFF2-40B4-BE49-F238E27FC236}">
                <a16:creationId xmlns:a16="http://schemas.microsoft.com/office/drawing/2014/main" id="{1E3ACA8B-A32B-485D-AAD3-E0F029FC9E55}"/>
              </a:ext>
            </a:extLst>
          </p:cNvPr>
          <p:cNvSpPr txBox="1"/>
          <p:nvPr/>
        </p:nvSpPr>
        <p:spPr>
          <a:xfrm>
            <a:off x="389325" y="940200"/>
            <a:ext cx="346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This module introduces you to NEC Connect, what it is and what it is used for.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8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1127925" y="1613750"/>
            <a:ext cx="64062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1127913" y="2910775"/>
            <a:ext cx="504900" cy="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00" y="211050"/>
            <a:ext cx="933725" cy="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1069625" y="867675"/>
            <a:ext cx="64062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28;p24">
            <a:extLst>
              <a:ext uri="{FF2B5EF4-FFF2-40B4-BE49-F238E27FC236}">
                <a16:creationId xmlns:a16="http://schemas.microsoft.com/office/drawing/2014/main" id="{B6B61E41-9158-4D52-A905-0D064A37115F}"/>
              </a:ext>
            </a:extLst>
          </p:cNvPr>
          <p:cNvSpPr/>
          <p:nvPr/>
        </p:nvSpPr>
        <p:spPr>
          <a:xfrm>
            <a:off x="1974400" y="870675"/>
            <a:ext cx="4976100" cy="360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C4587"/>
                </a:solidFill>
              </a:rPr>
              <a:t>The objectives of this lesson are to:</a:t>
            </a:r>
          </a:p>
          <a:p>
            <a:r>
              <a:rPr lang="en-GB" dirty="0">
                <a:solidFill>
                  <a:srgbClr val="1C4587"/>
                </a:solidFill>
              </a:rPr>
              <a:t>Define NEC Connect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Lato</vt:lpstr>
      <vt:lpstr>Simple Light</vt:lpstr>
      <vt:lpstr>NEC Connect Common Introduction to NEC Connect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 Connect Common Introduction to NEC Connect </dc:title>
  <cp:lastModifiedBy>Abhilash Pillai</cp:lastModifiedBy>
  <cp:revision>1</cp:revision>
  <dcterms:modified xsi:type="dcterms:W3CDTF">2022-03-09T03:33:02Z</dcterms:modified>
</cp:coreProperties>
</file>