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User Behavior for Twitter Posts on </a:t>
            </a:r>
            <a:r>
              <a:rPr lang="en-US" dirty="0" err="1"/>
              <a:t>Hadoop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 smtClean="0"/>
              <a:t>- </a:t>
            </a:r>
            <a:r>
              <a:rPr lang="en-IN" dirty="0" err="1" smtClean="0"/>
              <a:t>Abhilash</a:t>
            </a:r>
            <a:r>
              <a:rPr lang="en-IN" dirty="0" smtClean="0"/>
              <a:t> </a:t>
            </a:r>
            <a:r>
              <a:rPr lang="en-IN" smtClean="0"/>
              <a:t>Saj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4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– BIG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Collection </a:t>
            </a:r>
            <a:r>
              <a:rPr lang="en-US" sz="2400" dirty="0"/>
              <a:t>of large datasets </a:t>
            </a:r>
            <a:endParaRPr lang="en-US" sz="2400" dirty="0" smtClean="0"/>
          </a:p>
          <a:p>
            <a:r>
              <a:rPr lang="en-IN" sz="2400" dirty="0"/>
              <a:t>S</a:t>
            </a:r>
            <a:r>
              <a:rPr lang="en-IN" sz="2400" dirty="0" smtClean="0"/>
              <a:t>tructured </a:t>
            </a:r>
            <a:r>
              <a:rPr lang="en-IN" sz="2400" dirty="0"/>
              <a:t>and unstructured data</a:t>
            </a:r>
            <a:endParaRPr lang="en-US" sz="2400" dirty="0" smtClean="0"/>
          </a:p>
          <a:p>
            <a:r>
              <a:rPr lang="en-US" sz="2400" dirty="0" smtClean="0"/>
              <a:t>Difficult to </a:t>
            </a:r>
            <a:r>
              <a:rPr lang="en-US" sz="2400" dirty="0"/>
              <a:t>process and </a:t>
            </a:r>
            <a:r>
              <a:rPr lang="en-US" sz="2400" dirty="0" smtClean="0"/>
              <a:t>analyze</a:t>
            </a:r>
            <a:endParaRPr lang="en-IN" sz="2400" dirty="0"/>
          </a:p>
        </p:txBody>
      </p:sp>
      <p:pic>
        <p:nvPicPr>
          <p:cNvPr id="1026" name="Picture 2" descr="Big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76600"/>
            <a:ext cx="4724400" cy="283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49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SOURCES  OF BIG DATA</a:t>
            </a:r>
            <a:endParaRPr lang="en-IN" dirty="0"/>
          </a:p>
        </p:txBody>
      </p:sp>
      <p:pic>
        <p:nvPicPr>
          <p:cNvPr id="2052" name="Picture 4" descr="http://www.allerin.com/wp-blog/wp-content/uploads/2017/11/Top-5-sources-of-big-d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30" y="1447800"/>
            <a:ext cx="862965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23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5 Things You Need to Know about Sentiment Analysis and Classif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66"/>
            <a:ext cx="9146730" cy="686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84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Tweet analysis </a:t>
            </a:r>
            <a:r>
              <a:rPr lang="en-US" dirty="0"/>
              <a:t>for user </a:t>
            </a:r>
            <a:r>
              <a:rPr lang="en-US" dirty="0" smtClean="0"/>
              <a:t>behavior.</a:t>
            </a:r>
          </a:p>
          <a:p>
            <a:r>
              <a:rPr lang="en-US" dirty="0"/>
              <a:t>Tweets are available in JSON format which is to be converted into a structured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Output  </a:t>
            </a:r>
            <a:r>
              <a:rPr lang="en-US" dirty="0"/>
              <a:t>how users behave for particular topic in certain country and city.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600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social media data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Grammar and </a:t>
            </a:r>
            <a:r>
              <a:rPr lang="en-IN" dirty="0" smtClean="0"/>
              <a:t>Spellings</a:t>
            </a:r>
          </a:p>
          <a:p>
            <a:r>
              <a:rPr lang="en-IN" dirty="0" smtClean="0"/>
              <a:t>Trustworthiness</a:t>
            </a:r>
          </a:p>
          <a:p>
            <a:r>
              <a:rPr lang="en-IN" dirty="0" smtClean="0"/>
              <a:t>Format</a:t>
            </a:r>
          </a:p>
          <a:p>
            <a:r>
              <a:rPr lang="en-IN"/>
              <a:t>Language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331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80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Analysis of User Behavior for Twitter Posts on Hadoop</vt:lpstr>
      <vt:lpstr>INTRODUCTION – BIG DATA</vt:lpstr>
      <vt:lpstr>SOURCES  OF BIG DATA</vt:lpstr>
      <vt:lpstr>PowerPoint Presentation</vt:lpstr>
      <vt:lpstr>Project</vt:lpstr>
      <vt:lpstr>Challenges with social media data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User Behavior for Twitter Posts on Hadoop</dc:title>
  <dc:creator>abhil</dc:creator>
  <cp:lastModifiedBy>abhil</cp:lastModifiedBy>
  <cp:revision>7</cp:revision>
  <dcterms:created xsi:type="dcterms:W3CDTF">2006-08-16T00:00:00Z</dcterms:created>
  <dcterms:modified xsi:type="dcterms:W3CDTF">2020-06-23T14:53:07Z</dcterms:modified>
</cp:coreProperties>
</file>