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User Behavior for Twitter Posts on </a:t>
            </a:r>
            <a:r>
              <a:rPr lang="en-US" dirty="0" err="1"/>
              <a:t>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smtClean="0"/>
              <a:t>Saj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</a:t>
            </a:r>
            <a:r>
              <a:rPr lang="en-US" dirty="0"/>
              <a:t>system </a:t>
            </a:r>
            <a:r>
              <a:rPr lang="en-US" dirty="0" smtClean="0"/>
              <a:t>focuses </a:t>
            </a:r>
            <a:r>
              <a:rPr lang="en-US" dirty="0"/>
              <a:t>on the behavioral of user according to various tweets that whether the user is in drifting mode, positive, or negative.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the proposed system focuses on the general behavior of user country wise or city wise in context of particular topic.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5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Collection </a:t>
            </a:r>
            <a:r>
              <a:rPr lang="en-US" sz="2400" dirty="0"/>
              <a:t>of large datasets </a:t>
            </a:r>
            <a:endParaRPr lang="en-US" sz="2400" dirty="0" smtClean="0"/>
          </a:p>
          <a:p>
            <a:r>
              <a:rPr lang="en-IN" sz="2400" dirty="0"/>
              <a:t>S</a:t>
            </a:r>
            <a:r>
              <a:rPr lang="en-IN" sz="2400" dirty="0" smtClean="0"/>
              <a:t>tructured </a:t>
            </a:r>
            <a:r>
              <a:rPr lang="en-IN" sz="2400" dirty="0"/>
              <a:t>and unstructured data</a:t>
            </a:r>
            <a:endParaRPr lang="en-US" sz="2400" dirty="0" smtClean="0"/>
          </a:p>
          <a:p>
            <a:r>
              <a:rPr lang="en-US" sz="2400" dirty="0" smtClean="0"/>
              <a:t>Difficult to </a:t>
            </a:r>
            <a:r>
              <a:rPr lang="en-US" sz="2400" dirty="0"/>
              <a:t>process and </a:t>
            </a:r>
            <a:r>
              <a:rPr lang="en-US" sz="2400" dirty="0" smtClean="0"/>
              <a:t>analyze</a:t>
            </a:r>
            <a:endParaRPr lang="en-IN" sz="2400" dirty="0"/>
          </a:p>
        </p:txBody>
      </p:sp>
      <p:pic>
        <p:nvPicPr>
          <p:cNvPr id="1026" name="Picture 2" descr="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4724400" cy="28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 OF BIG DATA</a:t>
            </a:r>
            <a:endParaRPr lang="en-IN" dirty="0"/>
          </a:p>
        </p:txBody>
      </p:sp>
      <p:pic>
        <p:nvPicPr>
          <p:cNvPr id="2052" name="Picture 4" descr="http://www.allerin.com/wp-blog/wp-content/uploads/2017/11/Top-5-sources-of-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0" y="1447800"/>
            <a:ext cx="86296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is a flexible and open source implementation for analyzing large datasets using </a:t>
            </a:r>
            <a:r>
              <a:rPr lang="en-US" dirty="0" err="1"/>
              <a:t>MapReduce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various emerging technologies such as Apache Pig, Hive, </a:t>
            </a:r>
            <a:r>
              <a:rPr lang="en-US" dirty="0" err="1"/>
              <a:t>Sqoop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Zookeeper, and Flume that can be used to improve the performance of basic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2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Things You Need to Know about Sentiment Analysis and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9146730" cy="68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analysis </a:t>
            </a:r>
            <a:r>
              <a:rPr lang="en-US" dirty="0"/>
              <a:t>for user </a:t>
            </a:r>
            <a:r>
              <a:rPr lang="en-US" dirty="0" smtClean="0"/>
              <a:t>behavior.</a:t>
            </a:r>
          </a:p>
          <a:p>
            <a:r>
              <a:rPr lang="en-US" dirty="0"/>
              <a:t>Tweets are available in JSON format which is to be converted into a structured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  </a:t>
            </a:r>
            <a:r>
              <a:rPr lang="en-US" dirty="0"/>
              <a:t>how users behave for particular topic in certain country and city.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0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social media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Grammar and </a:t>
            </a:r>
            <a:r>
              <a:rPr lang="en-IN" dirty="0" smtClean="0"/>
              <a:t>Spellings</a:t>
            </a:r>
          </a:p>
          <a:p>
            <a:r>
              <a:rPr lang="en-IN" dirty="0" smtClean="0"/>
              <a:t>Trustworthiness</a:t>
            </a:r>
          </a:p>
          <a:p>
            <a:r>
              <a:rPr lang="en-IN" dirty="0" smtClean="0"/>
              <a:t>Format</a:t>
            </a:r>
          </a:p>
          <a:p>
            <a:r>
              <a:rPr lang="en-IN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46533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Work	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5200" cy="415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Firstly, training data collected from various sources is subjected to preprocessing to eliminate features which do not contribute to polarity detection.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training data is fed into sentiment analysis engine for classifying test data.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the input query term is used to fetch data from social media for which polarity is to be detected.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sentiment analysis engine contains Naive Bayes classification algorithm which consults training data to calculate probabilities and predict the sentiment for given query term. </a:t>
            </a:r>
            <a:endParaRPr lang="en-US" dirty="0" smtClean="0"/>
          </a:p>
          <a:p>
            <a:r>
              <a:rPr lang="en-US" dirty="0" smtClean="0"/>
              <a:t>Demerits </a:t>
            </a:r>
            <a:r>
              <a:rPr lang="en-US" dirty="0"/>
              <a:t>with existing system are that it is only used for sentiment analysis of uses i.e. positive, negative or neutral.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7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291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Analysis of User Behavior for Twitter Posts on Hadoop</vt:lpstr>
      <vt:lpstr>INTRODUCTION – BIG DATA</vt:lpstr>
      <vt:lpstr>SOURCES  OF BIG DATA</vt:lpstr>
      <vt:lpstr>Hadoop</vt:lpstr>
      <vt:lpstr>PowerPoint Presentation</vt:lpstr>
      <vt:lpstr>Project</vt:lpstr>
      <vt:lpstr>Challenges with social media data </vt:lpstr>
      <vt:lpstr>Existing Work </vt:lpstr>
      <vt:lpstr>Explanation</vt:lpstr>
      <vt:lpstr>Proposed system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User Behavior for Twitter Posts on Hadoop</dc:title>
  <dc:creator>abhil</dc:creator>
  <cp:lastModifiedBy>abhil</cp:lastModifiedBy>
  <cp:revision>10</cp:revision>
  <dcterms:created xsi:type="dcterms:W3CDTF">2006-08-16T00:00:00Z</dcterms:created>
  <dcterms:modified xsi:type="dcterms:W3CDTF">2020-06-23T15:25:44Z</dcterms:modified>
</cp:coreProperties>
</file>