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66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5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User Behavior for Twitter Posts on </a:t>
            </a:r>
            <a:r>
              <a:rPr lang="en-US" dirty="0" err="1" smtClean="0"/>
              <a:t>Hadoop</a:t>
            </a:r>
            <a:r>
              <a:rPr lang="en-US" dirty="0" smtClean="0"/>
              <a:t> - </a:t>
            </a:r>
            <a:r>
              <a:rPr lang="en-IN" dirty="0" err="1"/>
              <a:t>Priya</a:t>
            </a:r>
            <a:r>
              <a:rPr lang="en-IN"/>
              <a:t> Gupta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 smtClean="0"/>
              <a:t>- </a:t>
            </a:r>
            <a:r>
              <a:rPr lang="en-IN" dirty="0" err="1" smtClean="0"/>
              <a:t>Abhilash</a:t>
            </a:r>
            <a:r>
              <a:rPr lang="en-IN" dirty="0" smtClean="0"/>
              <a:t> </a:t>
            </a:r>
            <a:r>
              <a:rPr lang="en-IN" smtClean="0"/>
              <a:t>Saj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4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Explanation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Firstly, training data collected from various sources is subjected to preprocessing to eliminate features which do not contribute to polarity detection.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training data is fed into sentiment analysis engine for classifying test data. </a:t>
            </a:r>
            <a:endParaRPr lang="en-US" dirty="0" smtClean="0"/>
          </a:p>
          <a:p>
            <a:r>
              <a:rPr lang="en-US" dirty="0" smtClean="0"/>
              <a:t>Secondly</a:t>
            </a:r>
            <a:r>
              <a:rPr lang="en-US" dirty="0"/>
              <a:t>, the input query term is used to fetch data from social media for which polarity is to be detected.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sentiment analysis engine contains Naive Bayes classification algorithm which consults training data to calculate probabilities and predict the sentiment for given query term. </a:t>
            </a:r>
            <a:endParaRPr lang="en-US" dirty="0" smtClean="0"/>
          </a:p>
          <a:p>
            <a:r>
              <a:rPr lang="en-US" dirty="0" smtClean="0"/>
              <a:t>Demerits </a:t>
            </a:r>
            <a:r>
              <a:rPr lang="en-US" dirty="0"/>
              <a:t>with existing system are that it is only used for sentiment analysis of uses i.e. positive, negative or neutral.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8377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</a:t>
            </a:r>
            <a:r>
              <a:rPr lang="en-US" dirty="0"/>
              <a:t>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proposed </a:t>
            </a:r>
            <a:r>
              <a:rPr lang="en-US" dirty="0"/>
              <a:t>system </a:t>
            </a:r>
            <a:r>
              <a:rPr lang="en-US" dirty="0" smtClean="0"/>
              <a:t>focuses </a:t>
            </a:r>
            <a:r>
              <a:rPr lang="en-US" dirty="0"/>
              <a:t>on the behavioral of user according to various tweets that whether the user is in drifting mode, positive, or negative. </a:t>
            </a:r>
            <a:endParaRPr lang="en-US" dirty="0" smtClean="0"/>
          </a:p>
          <a:p>
            <a:r>
              <a:rPr lang="en-US" dirty="0" smtClean="0"/>
              <a:t>Also </a:t>
            </a:r>
            <a:r>
              <a:rPr lang="en-US" dirty="0"/>
              <a:t>the proposed system focuses on the general behavior of user country wise or city wise in context of particular topic.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153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74372"/>
            <a:ext cx="6858000" cy="5894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8309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Connected to </a:t>
            </a:r>
            <a:r>
              <a:rPr lang="en-US" dirty="0"/>
              <a:t>live social media to extract and store data using flume. </a:t>
            </a:r>
            <a:endParaRPr lang="en-US" dirty="0" smtClean="0"/>
          </a:p>
          <a:p>
            <a:r>
              <a:rPr lang="en-US" dirty="0" smtClean="0"/>
              <a:t>Secondly</a:t>
            </a:r>
            <a:r>
              <a:rPr lang="en-US" dirty="0"/>
              <a:t>, Data is stored in external repository. Then, convert the JSON tweet data to .CSV file and transfer it to HDFS. 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that, create table in </a:t>
            </a:r>
            <a:r>
              <a:rPr lang="en-US" dirty="0" err="1"/>
              <a:t>Hadoop</a:t>
            </a:r>
            <a:r>
              <a:rPr lang="en-US" dirty="0"/>
              <a:t> using hive to give data a tabular form. </a:t>
            </a:r>
            <a:endParaRPr lang="en-US" dirty="0" smtClean="0"/>
          </a:p>
          <a:p>
            <a:r>
              <a:rPr lang="en-US" dirty="0" smtClean="0"/>
              <a:t>Then</a:t>
            </a:r>
            <a:r>
              <a:rPr lang="en-US" dirty="0"/>
              <a:t>, do user </a:t>
            </a:r>
            <a:r>
              <a:rPr lang="en-US" dirty="0" err="1"/>
              <a:t>behaviour</a:t>
            </a:r>
            <a:r>
              <a:rPr lang="en-US" dirty="0"/>
              <a:t> analysis on tweets by extracting past few tweets of particular user corresponding to </a:t>
            </a:r>
            <a:r>
              <a:rPr lang="en-US" dirty="0" err="1"/>
              <a:t>tweet_id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codes for providing visualization of user </a:t>
            </a:r>
            <a:r>
              <a:rPr lang="en-US" dirty="0" err="1"/>
              <a:t>behaviour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Lastly</a:t>
            </a:r>
            <a:r>
              <a:rPr lang="en-US" dirty="0"/>
              <a:t>, Using naïve Bayesian technique and map reduce to apply the analytics on tweet.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6146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4678363"/>
          </a:xfrm>
        </p:spPr>
        <p:txBody>
          <a:bodyPr>
            <a:noAutofit/>
          </a:bodyPr>
          <a:lstStyle/>
          <a:p>
            <a:r>
              <a:rPr lang="en-IN" sz="2300" dirty="0"/>
              <a:t>Creating Twitter Application </a:t>
            </a:r>
            <a:endParaRPr lang="en-IN" sz="2300" dirty="0" smtClean="0"/>
          </a:p>
          <a:p>
            <a:pPr lvl="1"/>
            <a:r>
              <a:rPr lang="en-US" sz="2300" dirty="0"/>
              <a:t>API Key, API secret, Access token and Access Token Secret.</a:t>
            </a:r>
            <a:endParaRPr lang="en-IN" sz="2300" dirty="0"/>
          </a:p>
          <a:p>
            <a:r>
              <a:rPr lang="en-US" sz="2300" dirty="0"/>
              <a:t>Extraction of data via </a:t>
            </a:r>
            <a:r>
              <a:rPr lang="en-US" sz="2300" dirty="0" smtClean="0"/>
              <a:t>Flume</a:t>
            </a:r>
          </a:p>
          <a:p>
            <a:r>
              <a:rPr lang="en-US" sz="2300" dirty="0" smtClean="0"/>
              <a:t>Convert data into </a:t>
            </a:r>
            <a:r>
              <a:rPr lang="en-US" sz="2300" dirty="0"/>
              <a:t>.</a:t>
            </a:r>
            <a:r>
              <a:rPr lang="en-US" sz="2300" dirty="0" err="1"/>
              <a:t>csv</a:t>
            </a:r>
            <a:r>
              <a:rPr lang="en-US" sz="2300" dirty="0"/>
              <a:t> format and </a:t>
            </a:r>
            <a:r>
              <a:rPr lang="en-US" sz="2300" dirty="0" smtClean="0"/>
              <a:t>upload to HDFS.</a:t>
            </a:r>
          </a:p>
          <a:p>
            <a:r>
              <a:rPr lang="en-US" sz="2300" dirty="0"/>
              <a:t>Run Hive script and create </a:t>
            </a:r>
            <a:r>
              <a:rPr lang="en-US" sz="2300" dirty="0" smtClean="0"/>
              <a:t>table</a:t>
            </a:r>
          </a:p>
          <a:p>
            <a:r>
              <a:rPr lang="en-IN" sz="2300" dirty="0"/>
              <a:t>Pre-processing of data </a:t>
            </a:r>
          </a:p>
          <a:p>
            <a:pPr lvl="1"/>
            <a:r>
              <a:rPr lang="en-US" sz="2300" dirty="0"/>
              <a:t>USERNAME, Links,’#’, </a:t>
            </a:r>
            <a:r>
              <a:rPr lang="en-US" sz="2300" dirty="0" err="1"/>
              <a:t>stopwords</a:t>
            </a:r>
            <a:r>
              <a:rPr lang="en-US" sz="2300" dirty="0"/>
              <a:t>, punctuations  are removed.</a:t>
            </a:r>
          </a:p>
          <a:p>
            <a:pPr lvl="1"/>
            <a:r>
              <a:rPr lang="en-US" sz="2300" dirty="0"/>
              <a:t> Convert tweets to lower case characters to remove unevenness.</a:t>
            </a:r>
            <a:endParaRPr lang="en-IN" sz="2300" dirty="0"/>
          </a:p>
          <a:p>
            <a:r>
              <a:rPr lang="en-US" sz="2300" dirty="0"/>
              <a:t>Classification using Naïve Bayesian technique</a:t>
            </a:r>
          </a:p>
          <a:p>
            <a:r>
              <a:rPr lang="en-US" sz="2300" dirty="0" smtClean="0"/>
              <a:t>Visualization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307533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</a:t>
            </a:r>
            <a:r>
              <a:rPr lang="en-US" dirty="0"/>
              <a:t>identify the user </a:t>
            </a:r>
            <a:r>
              <a:rPr lang="en-US" dirty="0" err="1"/>
              <a:t>behaviour</a:t>
            </a:r>
            <a:r>
              <a:rPr lang="en-US" dirty="0"/>
              <a:t> with the help of </a:t>
            </a:r>
            <a:r>
              <a:rPr lang="en-US" dirty="0" err="1"/>
              <a:t>user_id</a:t>
            </a:r>
            <a:r>
              <a:rPr lang="en-US" dirty="0"/>
              <a:t> whether the user is positive, negative or in drifting mode. </a:t>
            </a:r>
            <a:endParaRPr lang="en-US" dirty="0" smtClean="0"/>
          </a:p>
          <a:p>
            <a:r>
              <a:rPr lang="en-US" dirty="0" smtClean="0"/>
              <a:t>The system </a:t>
            </a:r>
            <a:r>
              <a:rPr lang="en-US" dirty="0"/>
              <a:t>tells </a:t>
            </a:r>
            <a:r>
              <a:rPr lang="en-US" dirty="0" smtClean="0"/>
              <a:t>general </a:t>
            </a:r>
            <a:r>
              <a:rPr lang="en-US" dirty="0"/>
              <a:t>behavior of users </a:t>
            </a:r>
            <a:r>
              <a:rPr lang="en-US" dirty="0" smtClean="0"/>
              <a:t>country-wise, city-wise </a:t>
            </a:r>
            <a:r>
              <a:rPr lang="en-US" dirty="0"/>
              <a:t>for a particular topic.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system is 70-80% accurate.</a:t>
            </a:r>
          </a:p>
        </p:txBody>
      </p:sp>
    </p:spTree>
    <p:extLst>
      <p:ext uri="{BB962C8B-B14F-4D97-AF65-F5344CB8AC3E}">
        <p14:creationId xmlns:p14="http://schemas.microsoft.com/office/powerpoint/2010/main" val="3186134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data can be from multiple sources at the same time. </a:t>
            </a:r>
            <a:endParaRPr lang="en-US" dirty="0" smtClean="0"/>
          </a:p>
          <a:p>
            <a:r>
              <a:rPr lang="en-US" dirty="0" smtClean="0"/>
              <a:t>Tools like </a:t>
            </a:r>
            <a:r>
              <a:rPr lang="en-US" dirty="0"/>
              <a:t>R, </a:t>
            </a:r>
            <a:r>
              <a:rPr lang="en-US" dirty="0" err="1"/>
              <a:t>tablue</a:t>
            </a:r>
            <a:r>
              <a:rPr lang="en-US" dirty="0"/>
              <a:t> can be integrated. </a:t>
            </a:r>
            <a:endParaRPr lang="en-US" dirty="0" smtClean="0"/>
          </a:p>
          <a:p>
            <a:r>
              <a:rPr lang="en-US" dirty="0" smtClean="0"/>
              <a:t>Further </a:t>
            </a:r>
            <a:r>
              <a:rPr lang="en-US" dirty="0"/>
              <a:t>works can be done to improve the efficiency and accuracy</a:t>
            </a:r>
            <a:r>
              <a:rPr lang="en-US" dirty="0" smtClean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9882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/>
          <a:lstStyle/>
          <a:p>
            <a:r>
              <a:rPr lang="en-IN" dirty="0" smtClean="0"/>
              <a:t>Thank You.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80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Introduction – Big Data, Sources, </a:t>
            </a:r>
            <a:r>
              <a:rPr lang="en-IN" dirty="0" err="1" smtClean="0"/>
              <a:t>Hadoop</a:t>
            </a:r>
            <a:r>
              <a:rPr lang="en-IN" dirty="0" smtClean="0"/>
              <a:t>, Sentiment Analysis</a:t>
            </a:r>
          </a:p>
          <a:p>
            <a:r>
              <a:rPr lang="en-IN" dirty="0" smtClean="0"/>
              <a:t>Project</a:t>
            </a:r>
          </a:p>
          <a:p>
            <a:r>
              <a:rPr lang="en-IN" dirty="0" smtClean="0"/>
              <a:t>Challenges</a:t>
            </a:r>
          </a:p>
          <a:p>
            <a:r>
              <a:rPr lang="en-IN" dirty="0" smtClean="0"/>
              <a:t>Existing Work</a:t>
            </a:r>
          </a:p>
          <a:p>
            <a:r>
              <a:rPr lang="en-IN" dirty="0" smtClean="0"/>
              <a:t>Proposed Work</a:t>
            </a:r>
          </a:p>
          <a:p>
            <a:r>
              <a:rPr lang="en-IN" dirty="0" smtClean="0"/>
              <a:t>Methodology</a:t>
            </a:r>
          </a:p>
          <a:p>
            <a:r>
              <a:rPr lang="en-IN" dirty="0" smtClean="0"/>
              <a:t>Conclusion and Future Work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460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– BIG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Collection </a:t>
            </a:r>
            <a:r>
              <a:rPr lang="en-US" sz="2400" dirty="0"/>
              <a:t>of large datasets </a:t>
            </a:r>
            <a:endParaRPr lang="en-US" sz="2400" dirty="0" smtClean="0"/>
          </a:p>
          <a:p>
            <a:r>
              <a:rPr lang="en-IN" sz="2400" dirty="0"/>
              <a:t>S</a:t>
            </a:r>
            <a:r>
              <a:rPr lang="en-IN" sz="2400" dirty="0" smtClean="0"/>
              <a:t>tructured </a:t>
            </a:r>
            <a:r>
              <a:rPr lang="en-IN" sz="2400" dirty="0"/>
              <a:t>and unstructured data</a:t>
            </a:r>
            <a:endParaRPr lang="en-US" sz="2400" dirty="0" smtClean="0"/>
          </a:p>
          <a:p>
            <a:r>
              <a:rPr lang="en-US" sz="2400" dirty="0" smtClean="0"/>
              <a:t>Difficult to </a:t>
            </a:r>
            <a:r>
              <a:rPr lang="en-US" sz="2400" dirty="0"/>
              <a:t>process and </a:t>
            </a:r>
            <a:r>
              <a:rPr lang="en-US" sz="2400" dirty="0" smtClean="0"/>
              <a:t>analyze</a:t>
            </a:r>
            <a:endParaRPr lang="en-IN" sz="2400" dirty="0"/>
          </a:p>
        </p:txBody>
      </p:sp>
      <p:pic>
        <p:nvPicPr>
          <p:cNvPr id="1026" name="Picture 2" descr="Big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76600"/>
            <a:ext cx="4724400" cy="283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49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SOURCES  OF BIG DATA</a:t>
            </a:r>
            <a:endParaRPr lang="en-IN" dirty="0"/>
          </a:p>
        </p:txBody>
      </p:sp>
      <p:pic>
        <p:nvPicPr>
          <p:cNvPr id="2052" name="Picture 4" descr="http://www.allerin.com/wp-blog/wp-content/uploads/2017/11/Top-5-sources-of-big-d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30" y="1447800"/>
            <a:ext cx="862965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23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Hadoop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is a flexible and open source implementation for analyzing large datasets using </a:t>
            </a:r>
            <a:r>
              <a:rPr lang="en-US" dirty="0" err="1"/>
              <a:t>MapReduce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various emerging technologies such as Apache Pig, Hive, </a:t>
            </a:r>
            <a:r>
              <a:rPr lang="en-US" dirty="0" err="1"/>
              <a:t>Sqoop</a:t>
            </a:r>
            <a:r>
              <a:rPr lang="en-US" dirty="0"/>
              <a:t>, </a:t>
            </a:r>
            <a:r>
              <a:rPr lang="en-US" dirty="0" err="1"/>
              <a:t>HBase</a:t>
            </a:r>
            <a:r>
              <a:rPr lang="en-US" dirty="0"/>
              <a:t>, Zookeeper, and Flume that can be used to improve the performance of basic 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MapReduce</a:t>
            </a:r>
            <a:r>
              <a:rPr lang="en-US" dirty="0"/>
              <a:t> framework.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0421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5 Things You Need to Know about Sentiment Analysis and Classif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66"/>
            <a:ext cx="9146730" cy="686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84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Tweet analysis </a:t>
            </a:r>
            <a:r>
              <a:rPr lang="en-US" dirty="0"/>
              <a:t>for user </a:t>
            </a:r>
            <a:r>
              <a:rPr lang="en-US" dirty="0" smtClean="0"/>
              <a:t>behavior.</a:t>
            </a:r>
          </a:p>
          <a:p>
            <a:r>
              <a:rPr lang="en-US" dirty="0"/>
              <a:t>Tweets are available in JSON format which is to be converted into a structured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Output  </a:t>
            </a:r>
            <a:r>
              <a:rPr lang="en-US" dirty="0"/>
              <a:t>how users behave for particular topic in certain country and city.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6008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social media data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Grammar and </a:t>
            </a:r>
            <a:r>
              <a:rPr lang="en-IN" dirty="0" smtClean="0"/>
              <a:t>Spellings</a:t>
            </a:r>
          </a:p>
          <a:p>
            <a:r>
              <a:rPr lang="en-IN" dirty="0" smtClean="0"/>
              <a:t>Trustworthiness</a:t>
            </a:r>
          </a:p>
          <a:p>
            <a:r>
              <a:rPr lang="en-IN" dirty="0" smtClean="0"/>
              <a:t>Format</a:t>
            </a:r>
          </a:p>
          <a:p>
            <a:r>
              <a:rPr lang="en-IN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3465331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</a:t>
            </a:r>
            <a:r>
              <a:rPr lang="en-IN" dirty="0" smtClean="0"/>
              <a:t>Work	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315200" cy="4155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115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571</Words>
  <Application>Microsoft Office PowerPoint</Application>
  <PresentationFormat>On-screen Show (4:3)</PresentationFormat>
  <Paragraphs>67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Analysis of User Behavior for Twitter Posts on Hadoop - Priya Gupta</vt:lpstr>
      <vt:lpstr>Index</vt:lpstr>
      <vt:lpstr>INTRODUCTION – BIG DATA</vt:lpstr>
      <vt:lpstr>SOURCES  OF BIG DATA</vt:lpstr>
      <vt:lpstr>Hadoop</vt:lpstr>
      <vt:lpstr>PowerPoint Presentation</vt:lpstr>
      <vt:lpstr>Project</vt:lpstr>
      <vt:lpstr>Challenges with social media data </vt:lpstr>
      <vt:lpstr>Existing Work </vt:lpstr>
      <vt:lpstr>Explanation</vt:lpstr>
      <vt:lpstr>Proposed system</vt:lpstr>
      <vt:lpstr>PowerPoint Presentation</vt:lpstr>
      <vt:lpstr>Methodology</vt:lpstr>
      <vt:lpstr>Steps</vt:lpstr>
      <vt:lpstr>Conclusion</vt:lpstr>
      <vt:lpstr>Future Work</vt:lpstr>
      <vt:lpstr>Thank You.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User Behavior for Twitter Posts on Hadoop</dc:title>
  <dc:creator>abhil</dc:creator>
  <cp:lastModifiedBy>abhil</cp:lastModifiedBy>
  <cp:revision>16</cp:revision>
  <dcterms:created xsi:type="dcterms:W3CDTF">2006-08-16T00:00:00Z</dcterms:created>
  <dcterms:modified xsi:type="dcterms:W3CDTF">2020-06-24T03:23:39Z</dcterms:modified>
</cp:coreProperties>
</file>