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handoutMasterIdLst>
    <p:handoutMasterId r:id="rId30"/>
  </p:handoutMasterIdLst>
  <p:sldIdLst>
    <p:sldId id="267" r:id="rId5"/>
    <p:sldId id="257" r:id="rId6"/>
    <p:sldId id="269" r:id="rId7"/>
    <p:sldId id="270" r:id="rId8"/>
    <p:sldId id="276" r:id="rId9"/>
    <p:sldId id="271" r:id="rId10"/>
    <p:sldId id="272" r:id="rId11"/>
    <p:sldId id="273" r:id="rId12"/>
    <p:sldId id="274" r:id="rId13"/>
    <p:sldId id="275" r:id="rId14"/>
    <p:sldId id="277" r:id="rId15"/>
    <p:sldId id="278" r:id="rId16"/>
    <p:sldId id="280" r:id="rId17"/>
    <p:sldId id="279" r:id="rId18"/>
    <p:sldId id="281" r:id="rId19"/>
    <p:sldId id="282" r:id="rId20"/>
    <p:sldId id="283" r:id="rId21"/>
    <p:sldId id="284" r:id="rId22"/>
    <p:sldId id="285" r:id="rId23"/>
    <p:sldId id="286" r:id="rId24"/>
    <p:sldId id="287" r:id="rId25"/>
    <p:sldId id="288" r:id="rId26"/>
    <p:sldId id="289" r:id="rId27"/>
    <p:sldId id="290" r:id="rId28"/>
    <p:sldId id="262"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1F497D"/>
    <a:srgbClr val="EFEDE3"/>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2B35C46-7EE4-4492-BD32-ECED9468F33B}" v="2" dt="2020-04-25T15:29:32.714"/>
  </p1510:revLst>
</p1510:revInfo>
</file>

<file path=ppt/tableStyles.xml><?xml version="1.0" encoding="utf-8"?>
<a:tblStyleLst xmlns:a="http://schemas.openxmlformats.org/drawingml/2006/main" def="{306799F8-075E-4A3A-A7F6-7FBC6576F1A4}">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47F476-161E-4A04-A0FB-965A0EEB438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832E49AB-875B-42C8-941C-0DE0DBD2D3F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F66B955-9ABA-47D4-BA0F-43D209E6DE06}" type="datetimeFigureOut">
              <a:rPr lang="en-US" smtClean="0"/>
              <a:t>4/25/2020</a:t>
            </a:fld>
            <a:endParaRPr lang="en-US"/>
          </a:p>
        </p:txBody>
      </p:sp>
      <p:sp>
        <p:nvSpPr>
          <p:cNvPr id="4" name="Footer Placeholder 3">
            <a:extLst>
              <a:ext uri="{FF2B5EF4-FFF2-40B4-BE49-F238E27FC236}">
                <a16:creationId xmlns:a16="http://schemas.microsoft.com/office/drawing/2014/main" id="{23EFBA4A-EC84-4A1C-951D-F76333FEEC6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60085306-E124-4DA3-9455-10E28A78FE3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5FAA0D8-202C-4D3D-887A-429ECB6FFB65}" type="slidenum">
              <a:rPr lang="en-US" smtClean="0"/>
              <a:t>‹#›</a:t>
            </a:fld>
            <a:endParaRPr lang="en-US"/>
          </a:p>
        </p:txBody>
      </p:sp>
    </p:spTree>
    <p:extLst>
      <p:ext uri="{BB962C8B-B14F-4D97-AF65-F5344CB8AC3E}">
        <p14:creationId xmlns:p14="http://schemas.microsoft.com/office/powerpoint/2010/main" val="2233406989"/>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915128" y="1397977"/>
            <a:ext cx="8361229" cy="3007447"/>
          </a:xfrm>
        </p:spPr>
        <p:txBody>
          <a:bodyPr anchor="ctr" anchorCtr="0">
            <a:noAutofit/>
          </a:bodyPr>
          <a:lstStyle>
            <a:lvl1pPr algn="ctr">
              <a:defRPr sz="6600" cap="none" baseline="0">
                <a:solidFill>
                  <a:schemeClr val="tx2"/>
                </a:solidFill>
              </a:defRPr>
            </a:lvl1pPr>
          </a:lstStyle>
          <a:p>
            <a:r>
              <a:rPr lang="en-US" noProof="0"/>
              <a:t>Click To Edit Master Title Style</a:t>
            </a:r>
          </a:p>
        </p:txBody>
      </p:sp>
      <p:sp>
        <p:nvSpPr>
          <p:cNvPr id="3" name="Subtitle 2"/>
          <p:cNvSpPr>
            <a:spLocks noGrp="1"/>
          </p:cNvSpPr>
          <p:nvPr>
            <p:ph type="subTitle" idx="1"/>
          </p:nvPr>
        </p:nvSpPr>
        <p:spPr>
          <a:xfrm>
            <a:off x="2679906" y="4475023"/>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3B77EF04-6424-4B70-94D1-FC932CBBDD9B}" type="datetimeFigureOut">
              <a:rPr lang="en-US" noProof="0" smtClean="0"/>
              <a:t>4/25/2020</a:t>
            </a:fld>
            <a:endParaRPr lang="en-US" noProof="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r>
              <a:rPr lang="en-US" noProof="0"/>
              <a:t>Add a footer </a:t>
            </a:r>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B38049E5-7B53-4E85-8972-7D6C4BCE5BB9}" type="slidenum">
              <a:rPr lang="en-US" noProof="0" smtClean="0"/>
              <a:t>‹#›</a:t>
            </a:fld>
            <a:endParaRPr lang="en-US" noProof="0"/>
          </a:p>
        </p:txBody>
      </p:sp>
      <p:sp>
        <p:nvSpPr>
          <p:cNvPr id="13" name="L-Shape 12">
            <a:extLst>
              <a:ext uri="{FF2B5EF4-FFF2-40B4-BE49-F238E27FC236}">
                <a16:creationId xmlns:a16="http://schemas.microsoft.com/office/drawing/2014/main" id="{79965FD7-DA9A-4AFB-B8C8-34AC1FEE9F72}"/>
              </a:ext>
            </a:extLst>
          </p:cNvPr>
          <p:cNvSpPr/>
          <p:nvPr userDrawn="1"/>
        </p:nvSpPr>
        <p:spPr>
          <a:xfrm flipV="1">
            <a:off x="887674" y="726883"/>
            <a:ext cx="2772000" cy="4158497"/>
          </a:xfrm>
          <a:prstGeom prst="corner">
            <a:avLst>
              <a:gd name="adj1" fmla="val 7397"/>
              <a:gd name="adj2" fmla="val 7750"/>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a:p>
        </p:txBody>
      </p:sp>
      <p:sp>
        <p:nvSpPr>
          <p:cNvPr id="15" name="L-Shape 14">
            <a:extLst>
              <a:ext uri="{FF2B5EF4-FFF2-40B4-BE49-F238E27FC236}">
                <a16:creationId xmlns:a16="http://schemas.microsoft.com/office/drawing/2014/main" id="{92465177-72B9-4DCF-8F98-0C79F3EE32EC}"/>
              </a:ext>
            </a:extLst>
          </p:cNvPr>
          <p:cNvSpPr/>
          <p:nvPr userDrawn="1"/>
        </p:nvSpPr>
        <p:spPr>
          <a:xfrm rot="10800000" flipV="1">
            <a:off x="8532326" y="1820272"/>
            <a:ext cx="2772000" cy="4158497"/>
          </a:xfrm>
          <a:prstGeom prst="corner">
            <a:avLst>
              <a:gd name="adj1" fmla="val 7397"/>
              <a:gd name="adj2" fmla="val 7750"/>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a:p>
        </p:txBody>
      </p:sp>
      <p:sp>
        <p:nvSpPr>
          <p:cNvPr id="8" name="L-Shape 7">
            <a:extLst>
              <a:ext uri="{FF2B5EF4-FFF2-40B4-BE49-F238E27FC236}">
                <a16:creationId xmlns:a16="http://schemas.microsoft.com/office/drawing/2014/main" id="{B5516E7A-AEB0-4772-8098-8B0F8B5F1126}"/>
              </a:ext>
            </a:extLst>
          </p:cNvPr>
          <p:cNvSpPr/>
          <p:nvPr userDrawn="1"/>
        </p:nvSpPr>
        <p:spPr>
          <a:xfrm flipV="1">
            <a:off x="752858" y="609652"/>
            <a:ext cx="3152309" cy="4408489"/>
          </a:xfrm>
          <a:prstGeom prst="corner">
            <a:avLst>
              <a:gd name="adj1" fmla="val 6149"/>
              <a:gd name="adj2" fmla="val 6814"/>
            </a:avLst>
          </a:prstGeom>
          <a:solidFill>
            <a:schemeClr val="tx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a:p>
        </p:txBody>
      </p:sp>
      <p:sp>
        <p:nvSpPr>
          <p:cNvPr id="12" name="L-Shape 11">
            <a:extLst>
              <a:ext uri="{FF2B5EF4-FFF2-40B4-BE49-F238E27FC236}">
                <a16:creationId xmlns:a16="http://schemas.microsoft.com/office/drawing/2014/main" id="{E864F603-D3F0-4241-9005-3F6C3BD62BEF}"/>
              </a:ext>
            </a:extLst>
          </p:cNvPr>
          <p:cNvSpPr/>
          <p:nvPr userDrawn="1"/>
        </p:nvSpPr>
        <p:spPr>
          <a:xfrm flipH="1">
            <a:off x="8286318" y="1685652"/>
            <a:ext cx="3152309" cy="4408489"/>
          </a:xfrm>
          <a:prstGeom prst="corner">
            <a:avLst>
              <a:gd name="adj1" fmla="val 6773"/>
              <a:gd name="adj2" fmla="val 6814"/>
            </a:avLst>
          </a:prstGeom>
          <a:solidFill>
            <a:schemeClr val="tx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a:p>
        </p:txBody>
      </p:sp>
    </p:spTree>
    <p:extLst>
      <p:ext uri="{BB962C8B-B14F-4D97-AF65-F5344CB8AC3E}">
        <p14:creationId xmlns:p14="http://schemas.microsoft.com/office/powerpoint/2010/main" val="901295813"/>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371600" y="685800"/>
            <a:ext cx="9601200" cy="1485900"/>
          </a:xfrm>
        </p:spPr>
        <p:txBody>
          <a:bodyPr>
            <a:normAutofit/>
          </a:bodyPr>
          <a:lstStyle>
            <a:lvl1pPr>
              <a:defRPr sz="4800">
                <a:solidFill>
                  <a:schemeClr val="tx2"/>
                </a:solidFill>
              </a:defRPr>
            </a:lvl1pPr>
          </a:lstStyle>
          <a:p>
            <a:r>
              <a:rPr lang="en-US" noProof="0"/>
              <a:t>Click To Edit Master Title Style</a:t>
            </a:r>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p:cNvSpPr>
            <a:spLocks noGrp="1"/>
          </p:cNvSpPr>
          <p:nvPr>
            <p:ph type="dt" sz="half" idx="10"/>
          </p:nvPr>
        </p:nvSpPr>
        <p:spPr/>
        <p:txBody>
          <a:bodyPr/>
          <a:lstStyle/>
          <a:p>
            <a:fld id="{3B77EF04-6424-4B70-94D1-FC932CBBDD9B}" type="datetimeFigureOut">
              <a:rPr lang="en-US" noProof="0" smtClean="0"/>
              <a:t>4/25/2020</a:t>
            </a:fld>
            <a:endParaRPr lang="en-US" noProof="0"/>
          </a:p>
        </p:txBody>
      </p:sp>
      <p:sp>
        <p:nvSpPr>
          <p:cNvPr id="8" name="Footer Placeholder 7"/>
          <p:cNvSpPr>
            <a:spLocks noGrp="1"/>
          </p:cNvSpPr>
          <p:nvPr>
            <p:ph type="ftr" sz="quarter" idx="11"/>
          </p:nvPr>
        </p:nvSpPr>
        <p:spPr/>
        <p:txBody>
          <a:bodyPr/>
          <a:lstStyle/>
          <a:p>
            <a:r>
              <a:rPr lang="en-US" noProof="0"/>
              <a:t>Add a footer </a:t>
            </a:r>
          </a:p>
        </p:txBody>
      </p:sp>
      <p:sp>
        <p:nvSpPr>
          <p:cNvPr id="9" name="Slide Number Placeholder 8"/>
          <p:cNvSpPr>
            <a:spLocks noGrp="1"/>
          </p:cNvSpPr>
          <p:nvPr>
            <p:ph type="sldNum" sz="quarter" idx="12"/>
          </p:nvPr>
        </p:nvSpPr>
        <p:spPr/>
        <p:txBody>
          <a:bodyPr/>
          <a:lstStyle/>
          <a:p>
            <a:fld id="{B38049E5-7B53-4E85-8972-7D6C4BCE5BB9}" type="slidenum">
              <a:rPr lang="en-US" noProof="0" smtClean="0"/>
              <a:t>‹#›</a:t>
            </a:fld>
            <a:endParaRPr lang="en-US" noProof="0"/>
          </a:p>
        </p:txBody>
      </p:sp>
      <p:sp>
        <p:nvSpPr>
          <p:cNvPr id="11" name="L-Shape 10">
            <a:extLst>
              <a:ext uri="{FF2B5EF4-FFF2-40B4-BE49-F238E27FC236}">
                <a16:creationId xmlns:a16="http://schemas.microsoft.com/office/drawing/2014/main" id="{91236E78-C797-4C31-BA0C-DB193BAF6D2D}"/>
              </a:ext>
            </a:extLst>
          </p:cNvPr>
          <p:cNvSpPr/>
          <p:nvPr userDrawn="1"/>
        </p:nvSpPr>
        <p:spPr>
          <a:xfrm rot="10800000" flipV="1">
            <a:off x="8391654" y="1873024"/>
            <a:ext cx="2772000" cy="4158497"/>
          </a:xfrm>
          <a:prstGeom prst="corner">
            <a:avLst>
              <a:gd name="adj1" fmla="val 7397"/>
              <a:gd name="adj2" fmla="val 7750"/>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a:p>
        </p:txBody>
      </p:sp>
      <p:sp>
        <p:nvSpPr>
          <p:cNvPr id="10" name="L-Shape 9">
            <a:extLst>
              <a:ext uri="{FF2B5EF4-FFF2-40B4-BE49-F238E27FC236}">
                <a16:creationId xmlns:a16="http://schemas.microsoft.com/office/drawing/2014/main" id="{BFA658F0-F295-40A9-8BA8-1F6CBDFBBE09}"/>
              </a:ext>
            </a:extLst>
          </p:cNvPr>
          <p:cNvSpPr/>
          <p:nvPr userDrawn="1"/>
        </p:nvSpPr>
        <p:spPr>
          <a:xfrm flipH="1">
            <a:off x="8152968" y="1752327"/>
            <a:ext cx="3152309" cy="4408489"/>
          </a:xfrm>
          <a:prstGeom prst="corner">
            <a:avLst>
              <a:gd name="adj1" fmla="val 7085"/>
              <a:gd name="adj2" fmla="val 7750"/>
            </a:avLst>
          </a:prstGeom>
          <a:solidFill>
            <a:schemeClr val="tx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a:p>
        </p:txBody>
      </p:sp>
    </p:spTree>
    <p:extLst>
      <p:ext uri="{BB962C8B-B14F-4D97-AF65-F5344CB8AC3E}">
        <p14:creationId xmlns:p14="http://schemas.microsoft.com/office/powerpoint/2010/main" val="27400734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a:defRPr sz="4800"/>
            </a:lvl1pPr>
          </a:lstStyle>
          <a:p>
            <a:r>
              <a:rPr lang="en-US" noProof="0"/>
              <a:t>Click To Edit Master Title Style</a:t>
            </a:r>
          </a:p>
        </p:txBody>
      </p:sp>
      <p:sp>
        <p:nvSpPr>
          <p:cNvPr id="3" name="Date Placeholder 2"/>
          <p:cNvSpPr>
            <a:spLocks noGrp="1"/>
          </p:cNvSpPr>
          <p:nvPr>
            <p:ph type="dt" sz="half" idx="10"/>
          </p:nvPr>
        </p:nvSpPr>
        <p:spPr/>
        <p:txBody>
          <a:bodyPr/>
          <a:lstStyle/>
          <a:p>
            <a:fld id="{3B77EF04-6424-4B70-94D1-FC932CBBDD9B}" type="datetimeFigureOut">
              <a:rPr lang="en-US" noProof="0" smtClean="0"/>
              <a:t>4/25/2020</a:t>
            </a:fld>
            <a:endParaRPr lang="en-US" noProof="0"/>
          </a:p>
        </p:txBody>
      </p:sp>
      <p:sp>
        <p:nvSpPr>
          <p:cNvPr id="4" name="Footer Placeholder 3"/>
          <p:cNvSpPr>
            <a:spLocks noGrp="1"/>
          </p:cNvSpPr>
          <p:nvPr>
            <p:ph type="ftr" sz="quarter" idx="11"/>
          </p:nvPr>
        </p:nvSpPr>
        <p:spPr/>
        <p:txBody>
          <a:bodyPr/>
          <a:lstStyle/>
          <a:p>
            <a:r>
              <a:rPr lang="en-US" noProof="0"/>
              <a:t>Add a footer </a:t>
            </a:r>
          </a:p>
        </p:txBody>
      </p:sp>
      <p:sp>
        <p:nvSpPr>
          <p:cNvPr id="5" name="Slide Number Placeholder 4"/>
          <p:cNvSpPr>
            <a:spLocks noGrp="1"/>
          </p:cNvSpPr>
          <p:nvPr>
            <p:ph type="sldNum" sz="quarter" idx="12"/>
          </p:nvPr>
        </p:nvSpPr>
        <p:spPr/>
        <p:txBody>
          <a:bodyPr/>
          <a:lstStyle/>
          <a:p>
            <a:fld id="{B38049E5-7B53-4E85-8972-7D6C4BCE5BB9}" type="slidenum">
              <a:rPr lang="en-US" noProof="0" smtClean="0"/>
              <a:t>‹#›</a:t>
            </a:fld>
            <a:endParaRPr lang="en-US" noProof="0"/>
          </a:p>
        </p:txBody>
      </p:sp>
    </p:spTree>
    <p:extLst>
      <p:ext uri="{BB962C8B-B14F-4D97-AF65-F5344CB8AC3E}">
        <p14:creationId xmlns:p14="http://schemas.microsoft.com/office/powerpoint/2010/main" val="25725443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a:defRPr sz="4800"/>
            </a:lvl1pPr>
          </a:lstStyle>
          <a:p>
            <a:r>
              <a:rPr lang="en-US" noProof="0"/>
              <a:t>Click To Edit Master Title Style</a:t>
            </a:r>
          </a:p>
        </p:txBody>
      </p:sp>
      <p:sp>
        <p:nvSpPr>
          <p:cNvPr id="3" name="Date Placeholder 2"/>
          <p:cNvSpPr>
            <a:spLocks noGrp="1"/>
          </p:cNvSpPr>
          <p:nvPr>
            <p:ph type="dt" sz="half" idx="10"/>
          </p:nvPr>
        </p:nvSpPr>
        <p:spPr/>
        <p:txBody>
          <a:bodyPr/>
          <a:lstStyle/>
          <a:p>
            <a:fld id="{3B77EF04-6424-4B70-94D1-FC932CBBDD9B}" type="datetimeFigureOut">
              <a:rPr lang="en-US" noProof="0" smtClean="0"/>
              <a:t>4/25/2020</a:t>
            </a:fld>
            <a:endParaRPr lang="en-US" noProof="0"/>
          </a:p>
        </p:txBody>
      </p:sp>
      <p:sp>
        <p:nvSpPr>
          <p:cNvPr id="4" name="Footer Placeholder 3"/>
          <p:cNvSpPr>
            <a:spLocks noGrp="1"/>
          </p:cNvSpPr>
          <p:nvPr>
            <p:ph type="ftr" sz="quarter" idx="11"/>
          </p:nvPr>
        </p:nvSpPr>
        <p:spPr/>
        <p:txBody>
          <a:bodyPr/>
          <a:lstStyle/>
          <a:p>
            <a:r>
              <a:rPr lang="en-US" noProof="0"/>
              <a:t>Add a footer </a:t>
            </a:r>
          </a:p>
        </p:txBody>
      </p:sp>
      <p:sp>
        <p:nvSpPr>
          <p:cNvPr id="5" name="Slide Number Placeholder 4"/>
          <p:cNvSpPr>
            <a:spLocks noGrp="1"/>
          </p:cNvSpPr>
          <p:nvPr>
            <p:ph type="sldNum" sz="quarter" idx="12"/>
          </p:nvPr>
        </p:nvSpPr>
        <p:spPr/>
        <p:txBody>
          <a:bodyPr/>
          <a:lstStyle/>
          <a:p>
            <a:fld id="{B38049E5-7B53-4E85-8972-7D6C4BCE5BB9}" type="slidenum">
              <a:rPr lang="en-US" noProof="0" smtClean="0"/>
              <a:t>‹#›</a:t>
            </a:fld>
            <a:endParaRPr lang="en-US" noProof="0"/>
          </a:p>
        </p:txBody>
      </p:sp>
      <p:sp>
        <p:nvSpPr>
          <p:cNvPr id="7" name="Text Placeholder 6">
            <a:extLst>
              <a:ext uri="{FF2B5EF4-FFF2-40B4-BE49-F238E27FC236}">
                <a16:creationId xmlns:a16="http://schemas.microsoft.com/office/drawing/2014/main" id="{CAFD1631-6749-4027-9415-B72D163BBD58}"/>
              </a:ext>
            </a:extLst>
          </p:cNvPr>
          <p:cNvSpPr>
            <a:spLocks noGrp="1"/>
          </p:cNvSpPr>
          <p:nvPr>
            <p:ph type="body" sz="quarter" idx="13"/>
          </p:nvPr>
        </p:nvSpPr>
        <p:spPr>
          <a:xfrm>
            <a:off x="1560471" y="2297695"/>
            <a:ext cx="9071059" cy="2767600"/>
          </a:xfrm>
        </p:spPr>
        <p:txBody>
          <a:bodyPr anchor="ctr"/>
          <a:lstStyle>
            <a:lvl1pPr marL="0" indent="0" algn="ctr">
              <a:buNone/>
              <a:defRPr sz="6000"/>
            </a:lvl1pPr>
          </a:lstStyle>
          <a:p>
            <a:pPr lvl="0"/>
            <a:r>
              <a:rPr lang="en-US" noProof="0"/>
              <a:t>Click to edit Master text styles</a:t>
            </a:r>
          </a:p>
        </p:txBody>
      </p:sp>
    </p:spTree>
    <p:extLst>
      <p:ext uri="{BB962C8B-B14F-4D97-AF65-F5344CB8AC3E}">
        <p14:creationId xmlns:p14="http://schemas.microsoft.com/office/powerpoint/2010/main" val="22661030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77EF04-6424-4B70-94D1-FC932CBBDD9B}" type="datetimeFigureOut">
              <a:rPr lang="en-US" noProof="0" smtClean="0"/>
              <a:t>4/25/2020</a:t>
            </a:fld>
            <a:endParaRPr lang="en-US" noProof="0"/>
          </a:p>
        </p:txBody>
      </p:sp>
      <p:sp>
        <p:nvSpPr>
          <p:cNvPr id="3" name="Footer Placeholder 2"/>
          <p:cNvSpPr>
            <a:spLocks noGrp="1"/>
          </p:cNvSpPr>
          <p:nvPr>
            <p:ph type="ftr" sz="quarter" idx="11"/>
          </p:nvPr>
        </p:nvSpPr>
        <p:spPr/>
        <p:txBody>
          <a:bodyPr/>
          <a:lstStyle/>
          <a:p>
            <a:r>
              <a:rPr lang="en-US" noProof="0"/>
              <a:t>Add a footer </a:t>
            </a:r>
          </a:p>
        </p:txBody>
      </p:sp>
      <p:sp>
        <p:nvSpPr>
          <p:cNvPr id="4" name="Slide Number Placeholder 3"/>
          <p:cNvSpPr>
            <a:spLocks noGrp="1"/>
          </p:cNvSpPr>
          <p:nvPr>
            <p:ph type="sldNum" sz="quarter" idx="12"/>
          </p:nvPr>
        </p:nvSpPr>
        <p:spPr/>
        <p:txBody>
          <a:bodyPr/>
          <a:lstStyle/>
          <a:p>
            <a:fld id="{B38049E5-7B53-4E85-8972-7D6C4BCE5BB9}" type="slidenum">
              <a:rPr lang="en-US" noProof="0" smtClean="0"/>
              <a:t>‹#›</a:t>
            </a:fld>
            <a:endParaRPr lang="en-US" noProof="0"/>
          </a:p>
        </p:txBody>
      </p:sp>
    </p:spTree>
    <p:extLst>
      <p:ext uri="{BB962C8B-B14F-4D97-AF65-F5344CB8AC3E}">
        <p14:creationId xmlns:p14="http://schemas.microsoft.com/office/powerpoint/2010/main" val="39901407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Second Option">
    <p:bg bwMode="grayWhite">
      <p:bgPr>
        <a:gradFill flip="none" rotWithShape="1">
          <a:gsLst>
            <a:gs pos="0">
              <a:schemeClr val="tx2">
                <a:lumMod val="50000"/>
              </a:schemeClr>
            </a:gs>
            <a:gs pos="34000">
              <a:schemeClr val="tx2"/>
            </a:gs>
            <a:gs pos="66000">
              <a:schemeClr val="tx2">
                <a:lumMod val="75000"/>
              </a:schemeClr>
            </a:gs>
            <a:gs pos="97000">
              <a:schemeClr val="tx2">
                <a:lumMod val="50000"/>
              </a:schemeClr>
            </a:gs>
          </a:gsLst>
          <a:lin ang="2700000" scaled="1"/>
          <a:tileRect/>
        </a:gradFill>
        <a:effectLst/>
      </p:bgPr>
    </p:bg>
    <p:spTree>
      <p:nvGrpSpPr>
        <p:cNvPr id="1" name=""/>
        <p:cNvGrpSpPr/>
        <p:nvPr/>
      </p:nvGrpSpPr>
      <p:grpSpPr>
        <a:xfrm>
          <a:off x="0" y="0"/>
          <a:ext cx="0" cy="0"/>
          <a:chOff x="0" y="0"/>
          <a:chExt cx="0" cy="0"/>
        </a:xfrm>
      </p:grpSpPr>
      <p:sp>
        <p:nvSpPr>
          <p:cNvPr id="10" name="L-Shape 9">
            <a:extLst>
              <a:ext uri="{FF2B5EF4-FFF2-40B4-BE49-F238E27FC236}">
                <a16:creationId xmlns:a16="http://schemas.microsoft.com/office/drawing/2014/main" id="{13412040-642F-40C5-8AB5-C0E8D41B481B}"/>
              </a:ext>
            </a:extLst>
          </p:cNvPr>
          <p:cNvSpPr/>
          <p:nvPr userDrawn="1"/>
        </p:nvSpPr>
        <p:spPr>
          <a:xfrm flipV="1">
            <a:off x="870090" y="709300"/>
            <a:ext cx="2772000" cy="2772000"/>
          </a:xfrm>
          <a:prstGeom prst="corner">
            <a:avLst>
              <a:gd name="adj1" fmla="val 7397"/>
              <a:gd name="adj2" fmla="val 7750"/>
            </a:avLst>
          </a:prstGeom>
          <a:solidFill>
            <a:schemeClr val="bg2"/>
          </a:solidFill>
          <a:ln>
            <a:solidFill>
              <a:schemeClr val="bg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a:p>
        </p:txBody>
      </p:sp>
      <p:sp>
        <p:nvSpPr>
          <p:cNvPr id="9" name="Rectangle 8" title="Side bar">
            <a:extLst>
              <a:ext uri="{FF2B5EF4-FFF2-40B4-BE49-F238E27FC236}">
                <a16:creationId xmlns:a16="http://schemas.microsoft.com/office/drawing/2014/main" id="{BADD331D-DA8D-4D47-A2BB-F4875FDB16A4}"/>
              </a:ext>
            </a:extLst>
          </p:cNvPr>
          <p:cNvSpPr/>
          <p:nvPr userDrawn="1"/>
        </p:nvSpPr>
        <p:spPr>
          <a:xfrm rot="5400000">
            <a:off x="5791174" y="457175"/>
            <a:ext cx="609651" cy="1219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hasCustomPrompt="1"/>
          </p:nvPr>
        </p:nvSpPr>
        <p:spPr>
          <a:xfrm>
            <a:off x="1397977" y="1151796"/>
            <a:ext cx="9504485" cy="3007447"/>
          </a:xfrm>
        </p:spPr>
        <p:txBody>
          <a:bodyPr anchor="ctr" anchorCtr="0">
            <a:noAutofit/>
          </a:bodyPr>
          <a:lstStyle>
            <a:lvl1pPr algn="ctr">
              <a:defRPr sz="6600" cap="none" baseline="0">
                <a:solidFill>
                  <a:schemeClr val="bg1"/>
                </a:solidFill>
              </a:defRPr>
            </a:lvl1pPr>
          </a:lstStyle>
          <a:p>
            <a:r>
              <a:rPr lang="en-US" noProof="0"/>
              <a:t>Click To Edit Master Title Style</a:t>
            </a:r>
          </a:p>
        </p:txBody>
      </p:sp>
      <p:sp>
        <p:nvSpPr>
          <p:cNvPr id="3" name="Subtitle 2"/>
          <p:cNvSpPr>
            <a:spLocks noGrp="1"/>
          </p:cNvSpPr>
          <p:nvPr>
            <p:ph type="subTitle" idx="1"/>
          </p:nvPr>
        </p:nvSpPr>
        <p:spPr>
          <a:xfrm>
            <a:off x="1397977" y="4897053"/>
            <a:ext cx="9504485" cy="1086237"/>
          </a:xfrm>
        </p:spPr>
        <p:txBody>
          <a:bodyPr>
            <a:normAutofit/>
          </a:bodyPr>
          <a:lstStyle>
            <a:lvl1pPr marL="0" indent="0" algn="ctr">
              <a:lnSpc>
                <a:spcPct val="112000"/>
              </a:lnSpc>
              <a:spcBef>
                <a:spcPts val="0"/>
              </a:spcBef>
              <a:spcAft>
                <a:spcPts val="0"/>
              </a:spcAft>
              <a:buNone/>
              <a:defRPr sz="23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bg1"/>
                </a:solidFill>
              </a:defRPr>
            </a:lvl1pPr>
          </a:lstStyle>
          <a:p>
            <a:fld id="{3B77EF04-6424-4B70-94D1-FC932CBBDD9B}" type="datetimeFigureOut">
              <a:rPr lang="en-US" noProof="0" smtClean="0"/>
              <a:pPr/>
              <a:t>4/25/2020</a:t>
            </a:fld>
            <a:endParaRPr lang="en-US" noProof="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bg1"/>
                </a:solidFill>
              </a:defRPr>
            </a:lvl1pPr>
          </a:lstStyle>
          <a:p>
            <a:r>
              <a:rPr lang="en-US" noProof="0"/>
              <a:t>Add a footer </a:t>
            </a:r>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bg1"/>
                </a:solidFill>
              </a:defRPr>
            </a:lvl1pPr>
          </a:lstStyle>
          <a:p>
            <a:fld id="{B38049E5-7B53-4E85-8972-7D6C4BCE5BB9}" type="slidenum">
              <a:rPr lang="en-US" noProof="0" smtClean="0"/>
              <a:pPr/>
              <a:t>‹#›</a:t>
            </a:fld>
            <a:endParaRPr lang="en-US" noProof="0"/>
          </a:p>
        </p:txBody>
      </p:sp>
      <p:sp>
        <p:nvSpPr>
          <p:cNvPr id="11" name="L-Shape 10">
            <a:extLst>
              <a:ext uri="{FF2B5EF4-FFF2-40B4-BE49-F238E27FC236}">
                <a16:creationId xmlns:a16="http://schemas.microsoft.com/office/drawing/2014/main" id="{68D376A1-CC76-4C90-B2CF-F89EA13E7942}"/>
              </a:ext>
            </a:extLst>
          </p:cNvPr>
          <p:cNvSpPr/>
          <p:nvPr userDrawn="1"/>
        </p:nvSpPr>
        <p:spPr>
          <a:xfrm rot="10800000" flipV="1">
            <a:off x="8549910" y="1820273"/>
            <a:ext cx="2772000" cy="2772000"/>
          </a:xfrm>
          <a:prstGeom prst="corner">
            <a:avLst>
              <a:gd name="adj1" fmla="val 7397"/>
              <a:gd name="adj2" fmla="val 7750"/>
            </a:avLst>
          </a:prstGeom>
          <a:solidFill>
            <a:schemeClr val="bg2"/>
          </a:solidFill>
          <a:ln>
            <a:solidFill>
              <a:schemeClr val="bg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a:p>
        </p:txBody>
      </p:sp>
      <p:sp>
        <p:nvSpPr>
          <p:cNvPr id="8" name="L-Shape 7">
            <a:extLst>
              <a:ext uri="{FF2B5EF4-FFF2-40B4-BE49-F238E27FC236}">
                <a16:creationId xmlns:a16="http://schemas.microsoft.com/office/drawing/2014/main" id="{B5516E7A-AEB0-4772-8098-8B0F8B5F1126}"/>
              </a:ext>
            </a:extLst>
          </p:cNvPr>
          <p:cNvSpPr/>
          <p:nvPr userDrawn="1"/>
        </p:nvSpPr>
        <p:spPr>
          <a:xfrm flipV="1">
            <a:off x="752858" y="609652"/>
            <a:ext cx="3152309" cy="3007448"/>
          </a:xfrm>
          <a:prstGeom prst="corner">
            <a:avLst>
              <a:gd name="adj1" fmla="val 6089"/>
              <a:gd name="adj2" fmla="val 6769"/>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a:p>
        </p:txBody>
      </p:sp>
      <p:sp>
        <p:nvSpPr>
          <p:cNvPr id="12" name="L-Shape 11">
            <a:extLst>
              <a:ext uri="{FF2B5EF4-FFF2-40B4-BE49-F238E27FC236}">
                <a16:creationId xmlns:a16="http://schemas.microsoft.com/office/drawing/2014/main" id="{E864F603-D3F0-4241-9005-3F6C3BD62BEF}"/>
              </a:ext>
            </a:extLst>
          </p:cNvPr>
          <p:cNvSpPr/>
          <p:nvPr userDrawn="1"/>
        </p:nvSpPr>
        <p:spPr>
          <a:xfrm flipH="1">
            <a:off x="8286317" y="1685653"/>
            <a:ext cx="3152309" cy="3007448"/>
          </a:xfrm>
          <a:prstGeom prst="corner">
            <a:avLst>
              <a:gd name="adj1" fmla="val 6089"/>
              <a:gd name="adj2" fmla="val 6442"/>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a:p>
        </p:txBody>
      </p:sp>
    </p:spTree>
    <p:extLst>
      <p:ext uri="{BB962C8B-B14F-4D97-AF65-F5344CB8AC3E}">
        <p14:creationId xmlns:p14="http://schemas.microsoft.com/office/powerpoint/2010/main" val="1233502953"/>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371600" y="685800"/>
            <a:ext cx="9601200" cy="720213"/>
          </a:xfrm>
        </p:spPr>
        <p:txBody>
          <a:bodyPr>
            <a:noAutofit/>
          </a:bodyPr>
          <a:lstStyle>
            <a:lvl1pPr>
              <a:defRPr sz="4800"/>
            </a:lvl1pPr>
          </a:lstStyle>
          <a:p>
            <a:r>
              <a:rPr lang="en-US" noProof="0"/>
              <a:t>Click To Edit Master Title Style</a:t>
            </a:r>
          </a:p>
        </p:txBody>
      </p:sp>
      <p:sp>
        <p:nvSpPr>
          <p:cNvPr id="3" name="Content Placeholder 2"/>
          <p:cNvSpPr>
            <a:spLocks noGrp="1"/>
          </p:cNvSpPr>
          <p:nvPr>
            <p:ph idx="1"/>
          </p:nvPr>
        </p:nvSpPr>
        <p:spPr>
          <a:xfrm>
            <a:off x="1371600" y="1484671"/>
            <a:ext cx="9601200" cy="4382729"/>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10"/>
          </p:nvPr>
        </p:nvSpPr>
        <p:spPr/>
        <p:txBody>
          <a:bodyPr/>
          <a:lstStyle/>
          <a:p>
            <a:fld id="{3B77EF04-6424-4B70-94D1-FC932CBBDD9B}" type="datetimeFigureOut">
              <a:rPr lang="en-US" noProof="0" smtClean="0"/>
              <a:t>4/25/2020</a:t>
            </a:fld>
            <a:endParaRPr lang="en-US" noProof="0"/>
          </a:p>
        </p:txBody>
      </p:sp>
      <p:sp>
        <p:nvSpPr>
          <p:cNvPr id="5" name="Footer Placeholder 4"/>
          <p:cNvSpPr>
            <a:spLocks noGrp="1"/>
          </p:cNvSpPr>
          <p:nvPr>
            <p:ph type="ftr" sz="quarter" idx="11"/>
          </p:nvPr>
        </p:nvSpPr>
        <p:spPr/>
        <p:txBody>
          <a:bodyPr/>
          <a:lstStyle/>
          <a:p>
            <a:r>
              <a:rPr lang="en-US" noProof="0"/>
              <a:t>Add a footer </a:t>
            </a:r>
          </a:p>
        </p:txBody>
      </p:sp>
      <p:sp>
        <p:nvSpPr>
          <p:cNvPr id="6" name="Slide Number Placeholder 5"/>
          <p:cNvSpPr>
            <a:spLocks noGrp="1"/>
          </p:cNvSpPr>
          <p:nvPr>
            <p:ph type="sldNum" sz="quarter" idx="12"/>
          </p:nvPr>
        </p:nvSpPr>
        <p:spPr/>
        <p:txBody>
          <a:bodyPr/>
          <a:lstStyle/>
          <a:p>
            <a:fld id="{B38049E5-7B53-4E85-8972-7D6C4BCE5BB9}" type="slidenum">
              <a:rPr lang="en-US" noProof="0" smtClean="0"/>
              <a:t>‹#›</a:t>
            </a:fld>
            <a:endParaRPr lang="en-US" noProof="0"/>
          </a:p>
        </p:txBody>
      </p:sp>
      <p:cxnSp>
        <p:nvCxnSpPr>
          <p:cNvPr id="7" name="Straight Connector 6">
            <a:extLst>
              <a:ext uri="{FF2B5EF4-FFF2-40B4-BE49-F238E27FC236}">
                <a16:creationId xmlns:a16="http://schemas.microsoft.com/office/drawing/2014/main" id="{CBEFB83C-E1EC-41AC-BFF6-9D094E2D43C6}"/>
              </a:ext>
            </a:extLst>
          </p:cNvPr>
          <p:cNvCxnSpPr/>
          <p:nvPr userDrawn="1"/>
        </p:nvCxnSpPr>
        <p:spPr>
          <a:xfrm>
            <a:off x="1465008" y="1445344"/>
            <a:ext cx="94680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99419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and Picture">
    <p:bg bwMode="ltGray">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0A2BD38-4A6C-44EB-900D-A3E3AE37854F}"/>
              </a:ext>
            </a:extLst>
          </p:cNvPr>
          <p:cNvSpPr/>
          <p:nvPr userDrawn="1"/>
        </p:nvSpPr>
        <p:spPr>
          <a:xfrm>
            <a:off x="6581723" y="404614"/>
            <a:ext cx="5191176" cy="6048772"/>
          </a:xfrm>
          <a:prstGeom prst="rect">
            <a:avLst/>
          </a:prstGeom>
          <a:gradFill flip="none" rotWithShape="1">
            <a:gsLst>
              <a:gs pos="0">
                <a:schemeClr val="tx2">
                  <a:lumMod val="50000"/>
                </a:schemeClr>
              </a:gs>
              <a:gs pos="36000">
                <a:schemeClr val="tx2"/>
              </a:gs>
              <a:gs pos="69000">
                <a:schemeClr val="tx2">
                  <a:lumMod val="75000"/>
                </a:schemeClr>
              </a:gs>
              <a:gs pos="97000">
                <a:schemeClr val="tx2">
                  <a:lumMod val="50000"/>
                </a:schemeClr>
              </a:gs>
            </a:gsLst>
            <a:lin ang="2700000" scaled="1"/>
            <a:tileRect/>
          </a:gradFill>
          <a:ln>
            <a:noFill/>
          </a:ln>
          <a:effectLst>
            <a:outerShdw blurRad="63500" sx="102000" sy="102000" algn="ctr" rotWithShape="0">
              <a:prstClr val="black">
                <a:alpha val="2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a:p>
        </p:txBody>
      </p:sp>
      <p:sp>
        <p:nvSpPr>
          <p:cNvPr id="27" name="Oval 26">
            <a:extLst>
              <a:ext uri="{FF2B5EF4-FFF2-40B4-BE49-F238E27FC236}">
                <a16:creationId xmlns:a16="http://schemas.microsoft.com/office/drawing/2014/main" id="{C222C1B9-FA56-4CEA-AD98-25A595D942F8}"/>
              </a:ext>
            </a:extLst>
          </p:cNvPr>
          <p:cNvSpPr/>
          <p:nvPr userDrawn="1"/>
        </p:nvSpPr>
        <p:spPr bwMode="white">
          <a:xfrm>
            <a:off x="7040199" y="564425"/>
            <a:ext cx="4356000" cy="4464000"/>
          </a:xfrm>
          <a:prstGeom prst="ellipse">
            <a:avLst/>
          </a:prstGeom>
          <a:noFill/>
          <a:ln w="123825">
            <a:solidFill>
              <a:schemeClr val="accent3"/>
            </a:solidFill>
          </a:ln>
          <a:effectLst>
            <a:outerShdw blurRad="63500" sx="102000" sy="102000" algn="ctr"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a:p>
        </p:txBody>
      </p:sp>
      <p:sp>
        <p:nvSpPr>
          <p:cNvPr id="8" name="Rectangle 7" title="Background Shape"/>
          <p:cNvSpPr/>
          <p:nvPr/>
        </p:nvSpPr>
        <p:spPr>
          <a:xfrm>
            <a:off x="0" y="376"/>
            <a:ext cx="6096000" cy="68576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hasCustomPrompt="1"/>
          </p:nvPr>
        </p:nvSpPr>
        <p:spPr bwMode="white">
          <a:xfrm>
            <a:off x="586246" y="400665"/>
            <a:ext cx="4858460" cy="1428136"/>
          </a:xfrm>
        </p:spPr>
        <p:txBody>
          <a:bodyPr anchor="ctr" anchorCtr="0">
            <a:noAutofit/>
          </a:bodyPr>
          <a:lstStyle>
            <a:lvl1pPr algn="ctr">
              <a:lnSpc>
                <a:spcPct val="84000"/>
              </a:lnSpc>
              <a:defRPr sz="4800" baseline="0">
                <a:solidFill>
                  <a:schemeClr val="bg1"/>
                </a:solidFill>
              </a:defRPr>
            </a:lvl1pPr>
          </a:lstStyle>
          <a:p>
            <a:r>
              <a:rPr lang="en-US" noProof="0"/>
              <a:t>Click To Edit Master Title Style</a:t>
            </a:r>
          </a:p>
        </p:txBody>
      </p:sp>
      <p:sp>
        <p:nvSpPr>
          <p:cNvPr id="4" name="Text Placeholder 3"/>
          <p:cNvSpPr>
            <a:spLocks noGrp="1"/>
          </p:cNvSpPr>
          <p:nvPr>
            <p:ph type="body" sz="half" idx="2"/>
          </p:nvPr>
        </p:nvSpPr>
        <p:spPr>
          <a:xfrm>
            <a:off x="586246" y="2113935"/>
            <a:ext cx="4858460" cy="4247186"/>
          </a:xfrm>
        </p:spPr>
        <p:txBody>
          <a:bodyPr/>
          <a:lstStyle>
            <a:lvl1pPr marL="285750" indent="-285750">
              <a:lnSpc>
                <a:spcPct val="100000"/>
              </a:lnSpc>
              <a:spcBef>
                <a:spcPts val="0"/>
              </a:spcBef>
              <a:spcAft>
                <a:spcPts val="100"/>
              </a:spcAft>
              <a:buFont typeface="Arial" panose="020B0604020202020204" pitchFamily="34" charset="0"/>
              <a:buChar char="•"/>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p:cNvSpPr>
            <a:spLocks noGrp="1"/>
          </p:cNvSpPr>
          <p:nvPr>
            <p:ph type="dt" sz="half" idx="10"/>
          </p:nvPr>
        </p:nvSpPr>
        <p:spPr>
          <a:xfrm>
            <a:off x="586246" y="6443554"/>
            <a:ext cx="1324322" cy="404614"/>
          </a:xfrm>
        </p:spPr>
        <p:txBody>
          <a:bodyPr/>
          <a:lstStyle>
            <a:lvl1pPr>
              <a:defRPr>
                <a:solidFill>
                  <a:schemeClr val="bg1"/>
                </a:solidFill>
              </a:defRPr>
            </a:lvl1pPr>
          </a:lstStyle>
          <a:p>
            <a:fld id="{3B77EF04-6424-4B70-94D1-FC932CBBDD9B}" type="datetimeFigureOut">
              <a:rPr lang="en-US" noProof="0" smtClean="0"/>
              <a:pPr/>
              <a:t>4/25/2020</a:t>
            </a:fld>
            <a:endParaRPr lang="en-US" noProof="0"/>
          </a:p>
        </p:txBody>
      </p:sp>
      <p:sp>
        <p:nvSpPr>
          <p:cNvPr id="6" name="Footer Placeholder 5"/>
          <p:cNvSpPr>
            <a:spLocks noGrp="1"/>
          </p:cNvSpPr>
          <p:nvPr>
            <p:ph type="ftr" sz="quarter" idx="11"/>
          </p:nvPr>
        </p:nvSpPr>
        <p:spPr>
          <a:xfrm>
            <a:off x="2825377" y="6453386"/>
            <a:ext cx="2619329" cy="404614"/>
          </a:xfrm>
        </p:spPr>
        <p:txBody>
          <a:bodyPr/>
          <a:lstStyle>
            <a:lvl1pPr>
              <a:defRPr>
                <a:solidFill>
                  <a:schemeClr val="bg1"/>
                </a:solidFill>
              </a:defRPr>
            </a:lvl1pPr>
          </a:lstStyle>
          <a:p>
            <a:r>
              <a:rPr lang="en-US" noProof="0"/>
              <a:t>Add a footer </a:t>
            </a:r>
          </a:p>
        </p:txBody>
      </p:sp>
      <p:sp>
        <p:nvSpPr>
          <p:cNvPr id="7" name="Slide Number Placeholder 6"/>
          <p:cNvSpPr>
            <a:spLocks noGrp="1"/>
          </p:cNvSpPr>
          <p:nvPr>
            <p:ph type="sldNum" sz="quarter" idx="12"/>
          </p:nvPr>
        </p:nvSpPr>
        <p:spPr>
          <a:xfrm>
            <a:off x="10187939" y="6453386"/>
            <a:ext cx="1596292" cy="404614"/>
          </a:xfrm>
        </p:spPr>
        <p:txBody>
          <a:bodyPr/>
          <a:lstStyle>
            <a:lvl1pPr>
              <a:defRPr>
                <a:solidFill>
                  <a:schemeClr val="tx2"/>
                </a:solidFill>
              </a:defRPr>
            </a:lvl1pPr>
          </a:lstStyle>
          <a:p>
            <a:fld id="{B38049E5-7B53-4E85-8972-7D6C4BCE5BB9}" type="slidenum">
              <a:rPr lang="en-US" noProof="0" smtClean="0"/>
              <a:t>‹#›</a:t>
            </a:fld>
            <a:endParaRPr lang="en-US" noProof="0"/>
          </a:p>
        </p:txBody>
      </p:sp>
      <p:sp>
        <p:nvSpPr>
          <p:cNvPr id="9" name="Rectangle 8" title="Divider Bar"/>
          <p:cNvSpPr/>
          <p:nvPr/>
        </p:nvSpPr>
        <p:spPr>
          <a:xfrm>
            <a:off x="6024000" y="0"/>
            <a:ext cx="144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Picture Placeholder 12">
            <a:extLst>
              <a:ext uri="{FF2B5EF4-FFF2-40B4-BE49-F238E27FC236}">
                <a16:creationId xmlns:a16="http://schemas.microsoft.com/office/drawing/2014/main" id="{9786B981-6A78-425B-97A2-BA24E40DB7AD}"/>
              </a:ext>
            </a:extLst>
          </p:cNvPr>
          <p:cNvSpPr>
            <a:spLocks noGrp="1"/>
          </p:cNvSpPr>
          <p:nvPr>
            <p:ph type="pic" sz="quarter" idx="13"/>
          </p:nvPr>
        </p:nvSpPr>
        <p:spPr>
          <a:xfrm>
            <a:off x="7145761" y="670570"/>
            <a:ext cx="4151312" cy="4248000"/>
          </a:xfrm>
          <a:prstGeom prst="ellipse">
            <a:avLst/>
          </a:prstGeom>
          <a:ln w="38100">
            <a:solidFill>
              <a:schemeClr val="bg2"/>
            </a:solidFill>
          </a:ln>
          <a:effectLst>
            <a:innerShdw blurRad="114300">
              <a:prstClr val="black"/>
            </a:innerShdw>
          </a:effectLst>
        </p:spPr>
        <p:txBody>
          <a:bodyPr anchor="ctr" anchorCtr="0"/>
          <a:lstStyle>
            <a:lvl1pPr>
              <a:defRPr>
                <a:solidFill>
                  <a:schemeClr val="bg1"/>
                </a:solidFill>
              </a:defRPr>
            </a:lvl1pPr>
          </a:lstStyle>
          <a:p>
            <a:r>
              <a:rPr lang="en-US" noProof="0"/>
              <a:t>Click icon to add picture</a:t>
            </a:r>
          </a:p>
        </p:txBody>
      </p:sp>
      <p:sp>
        <p:nvSpPr>
          <p:cNvPr id="17" name="Content Placeholder 15">
            <a:extLst>
              <a:ext uri="{FF2B5EF4-FFF2-40B4-BE49-F238E27FC236}">
                <a16:creationId xmlns:a16="http://schemas.microsoft.com/office/drawing/2014/main" id="{A21C7D74-31FD-4638-819B-6F7351A1770B}"/>
              </a:ext>
            </a:extLst>
          </p:cNvPr>
          <p:cNvSpPr>
            <a:spLocks noGrp="1"/>
          </p:cNvSpPr>
          <p:nvPr>
            <p:ph sz="quarter" idx="15"/>
          </p:nvPr>
        </p:nvSpPr>
        <p:spPr>
          <a:xfrm>
            <a:off x="6747294" y="5188236"/>
            <a:ext cx="4858459" cy="1126906"/>
          </a:xfrm>
          <a:solidFill>
            <a:schemeClr val="bg2"/>
          </a:solidFill>
          <a:ln>
            <a:noFill/>
          </a:ln>
          <a:effectLst>
            <a:innerShdw blurRad="114300">
              <a:prstClr val="black"/>
            </a:innerShdw>
          </a:effectLst>
        </p:spPr>
        <p:txBody>
          <a:bodyPr anchor="ctr" anchorCtr="0"/>
          <a:lstStyle>
            <a:lvl1pPr marL="0" indent="0" algn="ctr">
              <a:buNone/>
              <a:defRPr sz="1800">
                <a:solidFill>
                  <a:schemeClr val="tx2">
                    <a:lumMod val="50000"/>
                  </a:schemeClr>
                </a:solidFill>
              </a:defRPr>
            </a:lvl1pPr>
            <a:lvl2pPr marL="530352" indent="0" algn="ctr">
              <a:buNone/>
              <a:defRPr sz="1800">
                <a:solidFill>
                  <a:schemeClr val="tx2">
                    <a:lumMod val="50000"/>
                  </a:schemeClr>
                </a:solidFill>
              </a:defRPr>
            </a:lvl2pPr>
            <a:lvl3pPr marL="987552" indent="0" algn="ctr">
              <a:buNone/>
              <a:defRPr sz="1600">
                <a:solidFill>
                  <a:schemeClr val="tx2">
                    <a:lumMod val="50000"/>
                  </a:schemeClr>
                </a:solidFill>
              </a:defRPr>
            </a:lvl3pPr>
            <a:lvl4pPr marL="1444752" indent="0" algn="ctr">
              <a:buNone/>
              <a:defRPr sz="1600">
                <a:solidFill>
                  <a:schemeClr val="tx2">
                    <a:lumMod val="50000"/>
                  </a:schemeClr>
                </a:solidFill>
              </a:defRPr>
            </a:lvl4pPr>
            <a:lvl5pPr marL="1901952" indent="0" algn="ctr">
              <a:buNone/>
              <a:defRPr sz="1400">
                <a:solidFill>
                  <a:schemeClr val="tx2">
                    <a:lumMod val="50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L-Shape 20">
            <a:extLst>
              <a:ext uri="{FF2B5EF4-FFF2-40B4-BE49-F238E27FC236}">
                <a16:creationId xmlns:a16="http://schemas.microsoft.com/office/drawing/2014/main" id="{CB430D22-8AAF-444F-A6CE-7C02859083DF}"/>
              </a:ext>
            </a:extLst>
          </p:cNvPr>
          <p:cNvSpPr>
            <a:spLocks noChangeAspect="1"/>
          </p:cNvSpPr>
          <p:nvPr userDrawn="1"/>
        </p:nvSpPr>
        <p:spPr>
          <a:xfrm flipV="1">
            <a:off x="516927" y="335049"/>
            <a:ext cx="403201" cy="395617"/>
          </a:xfrm>
          <a:prstGeom prst="corner">
            <a:avLst>
              <a:gd name="adj1" fmla="val 4470"/>
              <a:gd name="adj2" fmla="val 4823"/>
            </a:avLst>
          </a:prstGeom>
          <a:solidFill>
            <a:schemeClr val="bg2"/>
          </a:solidFill>
          <a:ln w="12700">
            <a:solidFill>
              <a:schemeClr val="bg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a:p>
        </p:txBody>
      </p:sp>
      <p:sp>
        <p:nvSpPr>
          <p:cNvPr id="23" name="L-Shape 22">
            <a:extLst>
              <a:ext uri="{FF2B5EF4-FFF2-40B4-BE49-F238E27FC236}">
                <a16:creationId xmlns:a16="http://schemas.microsoft.com/office/drawing/2014/main" id="{0D8BA010-8544-4718-9EA3-B0248C963FD4}"/>
              </a:ext>
            </a:extLst>
          </p:cNvPr>
          <p:cNvSpPr>
            <a:spLocks noChangeAspect="1"/>
          </p:cNvSpPr>
          <p:nvPr userDrawn="1"/>
        </p:nvSpPr>
        <p:spPr>
          <a:xfrm flipH="1" flipV="1">
            <a:off x="5085711" y="330291"/>
            <a:ext cx="410929" cy="403201"/>
          </a:xfrm>
          <a:prstGeom prst="corner">
            <a:avLst>
              <a:gd name="adj1" fmla="val 4470"/>
              <a:gd name="adj2" fmla="val 4823"/>
            </a:avLst>
          </a:prstGeom>
          <a:solidFill>
            <a:schemeClr val="bg2"/>
          </a:solidFill>
          <a:ln w="12700">
            <a:solidFill>
              <a:schemeClr val="bg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a:p>
        </p:txBody>
      </p:sp>
      <p:sp>
        <p:nvSpPr>
          <p:cNvPr id="24" name="L-Shape 23">
            <a:extLst>
              <a:ext uri="{FF2B5EF4-FFF2-40B4-BE49-F238E27FC236}">
                <a16:creationId xmlns:a16="http://schemas.microsoft.com/office/drawing/2014/main" id="{C0FFB550-21A6-456B-BA1A-EF145674866C}"/>
              </a:ext>
            </a:extLst>
          </p:cNvPr>
          <p:cNvSpPr>
            <a:spLocks noChangeAspect="1"/>
          </p:cNvSpPr>
          <p:nvPr userDrawn="1"/>
        </p:nvSpPr>
        <p:spPr>
          <a:xfrm>
            <a:off x="522817" y="1476927"/>
            <a:ext cx="403201" cy="395617"/>
          </a:xfrm>
          <a:prstGeom prst="corner">
            <a:avLst>
              <a:gd name="adj1" fmla="val 4470"/>
              <a:gd name="adj2" fmla="val 4823"/>
            </a:avLst>
          </a:prstGeom>
          <a:solidFill>
            <a:schemeClr val="bg2"/>
          </a:solidFill>
          <a:ln w="12700">
            <a:solidFill>
              <a:schemeClr val="bg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a:p>
        </p:txBody>
      </p:sp>
      <p:sp>
        <p:nvSpPr>
          <p:cNvPr id="25" name="L-Shape 24">
            <a:extLst>
              <a:ext uri="{FF2B5EF4-FFF2-40B4-BE49-F238E27FC236}">
                <a16:creationId xmlns:a16="http://schemas.microsoft.com/office/drawing/2014/main" id="{70EF88E9-8CAC-422B-A9A6-D9FD1F17DAE2}"/>
              </a:ext>
            </a:extLst>
          </p:cNvPr>
          <p:cNvSpPr>
            <a:spLocks noChangeAspect="1"/>
          </p:cNvSpPr>
          <p:nvPr userDrawn="1"/>
        </p:nvSpPr>
        <p:spPr>
          <a:xfrm flipH="1">
            <a:off x="5081769" y="1482001"/>
            <a:ext cx="410929" cy="403201"/>
          </a:xfrm>
          <a:prstGeom prst="corner">
            <a:avLst>
              <a:gd name="adj1" fmla="val 4470"/>
              <a:gd name="adj2" fmla="val 4823"/>
            </a:avLst>
          </a:prstGeom>
          <a:solidFill>
            <a:schemeClr val="bg2"/>
          </a:solidFill>
          <a:ln w="12700">
            <a:solidFill>
              <a:schemeClr val="bg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a:p>
        </p:txBody>
      </p:sp>
    </p:spTree>
    <p:extLst>
      <p:ext uri="{BB962C8B-B14F-4D97-AF65-F5344CB8AC3E}">
        <p14:creationId xmlns:p14="http://schemas.microsoft.com/office/powerpoint/2010/main" val="18084492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bg bwMode="ltGray">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0A2BD38-4A6C-44EB-900D-A3E3AE37854F}"/>
              </a:ext>
            </a:extLst>
          </p:cNvPr>
          <p:cNvSpPr/>
          <p:nvPr userDrawn="1"/>
        </p:nvSpPr>
        <p:spPr>
          <a:xfrm>
            <a:off x="6581723" y="404614"/>
            <a:ext cx="5191176" cy="6048772"/>
          </a:xfrm>
          <a:prstGeom prst="rect">
            <a:avLst/>
          </a:prstGeom>
          <a:gradFill flip="none" rotWithShape="1">
            <a:gsLst>
              <a:gs pos="0">
                <a:schemeClr val="tx2">
                  <a:lumMod val="50000"/>
                </a:schemeClr>
              </a:gs>
              <a:gs pos="36000">
                <a:schemeClr val="tx2"/>
              </a:gs>
              <a:gs pos="69000">
                <a:schemeClr val="tx2">
                  <a:lumMod val="75000"/>
                </a:schemeClr>
              </a:gs>
              <a:gs pos="97000">
                <a:schemeClr val="tx2">
                  <a:lumMod val="50000"/>
                </a:schemeClr>
              </a:gs>
            </a:gsLst>
            <a:lin ang="2700000" scaled="1"/>
            <a:tileRect/>
          </a:gradFill>
          <a:ln>
            <a:noFill/>
          </a:ln>
          <a:effectLst>
            <a:outerShdw blurRad="63500" sx="102000" sy="102000" algn="ctr" rotWithShape="0">
              <a:prstClr val="black">
                <a:alpha val="2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a:p>
        </p:txBody>
      </p:sp>
      <p:sp>
        <p:nvSpPr>
          <p:cNvPr id="8" name="Rectangle 7" title="Background Shape"/>
          <p:cNvSpPr/>
          <p:nvPr/>
        </p:nvSpPr>
        <p:spPr>
          <a:xfrm>
            <a:off x="0" y="376"/>
            <a:ext cx="6096000" cy="68576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hasCustomPrompt="1"/>
          </p:nvPr>
        </p:nvSpPr>
        <p:spPr bwMode="white">
          <a:xfrm>
            <a:off x="586246" y="400665"/>
            <a:ext cx="4858460" cy="1428136"/>
          </a:xfrm>
        </p:spPr>
        <p:txBody>
          <a:bodyPr anchor="ctr" anchorCtr="0">
            <a:noAutofit/>
          </a:bodyPr>
          <a:lstStyle>
            <a:lvl1pPr algn="ctr">
              <a:lnSpc>
                <a:spcPct val="84000"/>
              </a:lnSpc>
              <a:defRPr sz="4800" baseline="0">
                <a:solidFill>
                  <a:schemeClr val="bg1"/>
                </a:solidFill>
              </a:defRPr>
            </a:lvl1pPr>
          </a:lstStyle>
          <a:p>
            <a:r>
              <a:rPr lang="en-US" noProof="0"/>
              <a:t>Click To Edit Master Title Style</a:t>
            </a:r>
          </a:p>
        </p:txBody>
      </p:sp>
      <p:sp>
        <p:nvSpPr>
          <p:cNvPr id="4" name="Text Placeholder 3"/>
          <p:cNvSpPr>
            <a:spLocks noGrp="1"/>
          </p:cNvSpPr>
          <p:nvPr>
            <p:ph type="body" sz="half" idx="2"/>
          </p:nvPr>
        </p:nvSpPr>
        <p:spPr>
          <a:xfrm>
            <a:off x="586246" y="2113935"/>
            <a:ext cx="4858460" cy="4247186"/>
          </a:xfrm>
        </p:spPr>
        <p:txBody>
          <a:bodyPr/>
          <a:lstStyle>
            <a:lvl1pPr marL="285750" indent="-285750">
              <a:lnSpc>
                <a:spcPct val="100000"/>
              </a:lnSpc>
              <a:spcBef>
                <a:spcPts val="0"/>
              </a:spcBef>
              <a:spcAft>
                <a:spcPts val="100"/>
              </a:spcAft>
              <a:buFont typeface="Arial" panose="020B0604020202020204" pitchFamily="34" charset="0"/>
              <a:buChar char="•"/>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p:cNvSpPr>
            <a:spLocks noGrp="1"/>
          </p:cNvSpPr>
          <p:nvPr>
            <p:ph type="dt" sz="half" idx="10"/>
          </p:nvPr>
        </p:nvSpPr>
        <p:spPr>
          <a:xfrm>
            <a:off x="586246" y="6443554"/>
            <a:ext cx="1324322" cy="404614"/>
          </a:xfrm>
        </p:spPr>
        <p:txBody>
          <a:bodyPr/>
          <a:lstStyle>
            <a:lvl1pPr>
              <a:defRPr>
                <a:solidFill>
                  <a:schemeClr val="bg1"/>
                </a:solidFill>
              </a:defRPr>
            </a:lvl1pPr>
          </a:lstStyle>
          <a:p>
            <a:fld id="{3B77EF04-6424-4B70-94D1-FC932CBBDD9B}" type="datetimeFigureOut">
              <a:rPr lang="en-US" noProof="0" smtClean="0"/>
              <a:pPr/>
              <a:t>4/25/2020</a:t>
            </a:fld>
            <a:endParaRPr lang="en-US" noProof="0"/>
          </a:p>
        </p:txBody>
      </p:sp>
      <p:sp>
        <p:nvSpPr>
          <p:cNvPr id="6" name="Footer Placeholder 5"/>
          <p:cNvSpPr>
            <a:spLocks noGrp="1"/>
          </p:cNvSpPr>
          <p:nvPr>
            <p:ph type="ftr" sz="quarter" idx="11"/>
          </p:nvPr>
        </p:nvSpPr>
        <p:spPr>
          <a:xfrm>
            <a:off x="2825377" y="6453386"/>
            <a:ext cx="2619329" cy="404614"/>
          </a:xfrm>
        </p:spPr>
        <p:txBody>
          <a:bodyPr/>
          <a:lstStyle>
            <a:lvl1pPr>
              <a:defRPr>
                <a:solidFill>
                  <a:schemeClr val="bg1"/>
                </a:solidFill>
              </a:defRPr>
            </a:lvl1pPr>
          </a:lstStyle>
          <a:p>
            <a:r>
              <a:rPr lang="en-US" noProof="0"/>
              <a:t>Add a footer </a:t>
            </a:r>
          </a:p>
        </p:txBody>
      </p:sp>
      <p:sp>
        <p:nvSpPr>
          <p:cNvPr id="7" name="Slide Number Placeholder 6"/>
          <p:cNvSpPr>
            <a:spLocks noGrp="1"/>
          </p:cNvSpPr>
          <p:nvPr>
            <p:ph type="sldNum" sz="quarter" idx="12"/>
          </p:nvPr>
        </p:nvSpPr>
        <p:spPr>
          <a:xfrm>
            <a:off x="10187939" y="6453386"/>
            <a:ext cx="1596292" cy="404614"/>
          </a:xfrm>
        </p:spPr>
        <p:txBody>
          <a:bodyPr/>
          <a:lstStyle>
            <a:lvl1pPr>
              <a:defRPr>
                <a:solidFill>
                  <a:schemeClr val="tx2"/>
                </a:solidFill>
              </a:defRPr>
            </a:lvl1pPr>
          </a:lstStyle>
          <a:p>
            <a:fld id="{B38049E5-7B53-4E85-8972-7D6C4BCE5BB9}" type="slidenum">
              <a:rPr lang="en-US" noProof="0" smtClean="0"/>
              <a:t>‹#›</a:t>
            </a:fld>
            <a:endParaRPr lang="en-US" noProof="0"/>
          </a:p>
        </p:txBody>
      </p:sp>
      <p:sp>
        <p:nvSpPr>
          <p:cNvPr id="9" name="Rectangle 8" title="Divider Bar"/>
          <p:cNvSpPr/>
          <p:nvPr/>
        </p:nvSpPr>
        <p:spPr>
          <a:xfrm>
            <a:off x="6024000" y="0"/>
            <a:ext cx="144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L-Shape 20">
            <a:extLst>
              <a:ext uri="{FF2B5EF4-FFF2-40B4-BE49-F238E27FC236}">
                <a16:creationId xmlns:a16="http://schemas.microsoft.com/office/drawing/2014/main" id="{CB430D22-8AAF-444F-A6CE-7C02859083DF}"/>
              </a:ext>
            </a:extLst>
          </p:cNvPr>
          <p:cNvSpPr>
            <a:spLocks noChangeAspect="1"/>
          </p:cNvSpPr>
          <p:nvPr userDrawn="1"/>
        </p:nvSpPr>
        <p:spPr>
          <a:xfrm flipV="1">
            <a:off x="516927" y="335049"/>
            <a:ext cx="403201" cy="395617"/>
          </a:xfrm>
          <a:prstGeom prst="corner">
            <a:avLst>
              <a:gd name="adj1" fmla="val 4470"/>
              <a:gd name="adj2" fmla="val 4823"/>
            </a:avLst>
          </a:prstGeom>
          <a:solidFill>
            <a:schemeClr val="bg2"/>
          </a:solidFill>
          <a:ln w="12700">
            <a:solidFill>
              <a:schemeClr val="bg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a:p>
        </p:txBody>
      </p:sp>
      <p:sp>
        <p:nvSpPr>
          <p:cNvPr id="23" name="L-Shape 22">
            <a:extLst>
              <a:ext uri="{FF2B5EF4-FFF2-40B4-BE49-F238E27FC236}">
                <a16:creationId xmlns:a16="http://schemas.microsoft.com/office/drawing/2014/main" id="{0D8BA010-8544-4718-9EA3-B0248C963FD4}"/>
              </a:ext>
            </a:extLst>
          </p:cNvPr>
          <p:cNvSpPr>
            <a:spLocks noChangeAspect="1"/>
          </p:cNvSpPr>
          <p:nvPr userDrawn="1"/>
        </p:nvSpPr>
        <p:spPr>
          <a:xfrm flipH="1" flipV="1">
            <a:off x="5085711" y="330291"/>
            <a:ext cx="410929" cy="403201"/>
          </a:xfrm>
          <a:prstGeom prst="corner">
            <a:avLst>
              <a:gd name="adj1" fmla="val 4470"/>
              <a:gd name="adj2" fmla="val 4823"/>
            </a:avLst>
          </a:prstGeom>
          <a:solidFill>
            <a:schemeClr val="bg2"/>
          </a:solidFill>
          <a:ln w="12700">
            <a:solidFill>
              <a:schemeClr val="bg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a:p>
        </p:txBody>
      </p:sp>
      <p:sp>
        <p:nvSpPr>
          <p:cNvPr id="24" name="L-Shape 23">
            <a:extLst>
              <a:ext uri="{FF2B5EF4-FFF2-40B4-BE49-F238E27FC236}">
                <a16:creationId xmlns:a16="http://schemas.microsoft.com/office/drawing/2014/main" id="{C0FFB550-21A6-456B-BA1A-EF145674866C}"/>
              </a:ext>
            </a:extLst>
          </p:cNvPr>
          <p:cNvSpPr>
            <a:spLocks noChangeAspect="1"/>
          </p:cNvSpPr>
          <p:nvPr userDrawn="1"/>
        </p:nvSpPr>
        <p:spPr>
          <a:xfrm>
            <a:off x="522817" y="1476927"/>
            <a:ext cx="403201" cy="395617"/>
          </a:xfrm>
          <a:prstGeom prst="corner">
            <a:avLst>
              <a:gd name="adj1" fmla="val 4470"/>
              <a:gd name="adj2" fmla="val 4823"/>
            </a:avLst>
          </a:prstGeom>
          <a:solidFill>
            <a:schemeClr val="bg2"/>
          </a:solidFill>
          <a:ln w="12700">
            <a:solidFill>
              <a:schemeClr val="bg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a:p>
        </p:txBody>
      </p:sp>
      <p:sp>
        <p:nvSpPr>
          <p:cNvPr id="25" name="L-Shape 24">
            <a:extLst>
              <a:ext uri="{FF2B5EF4-FFF2-40B4-BE49-F238E27FC236}">
                <a16:creationId xmlns:a16="http://schemas.microsoft.com/office/drawing/2014/main" id="{70EF88E9-8CAC-422B-A9A6-D9FD1F17DAE2}"/>
              </a:ext>
            </a:extLst>
          </p:cNvPr>
          <p:cNvSpPr>
            <a:spLocks noChangeAspect="1"/>
          </p:cNvSpPr>
          <p:nvPr userDrawn="1"/>
        </p:nvSpPr>
        <p:spPr>
          <a:xfrm flipH="1">
            <a:off x="5081769" y="1482001"/>
            <a:ext cx="410929" cy="403201"/>
          </a:xfrm>
          <a:prstGeom prst="corner">
            <a:avLst>
              <a:gd name="adj1" fmla="val 4470"/>
              <a:gd name="adj2" fmla="val 4823"/>
            </a:avLst>
          </a:prstGeom>
          <a:solidFill>
            <a:schemeClr val="bg2"/>
          </a:solidFill>
          <a:ln w="12700">
            <a:solidFill>
              <a:schemeClr val="bg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a:p>
        </p:txBody>
      </p:sp>
      <p:sp>
        <p:nvSpPr>
          <p:cNvPr id="18" name="Content Placeholder 2">
            <a:extLst>
              <a:ext uri="{FF2B5EF4-FFF2-40B4-BE49-F238E27FC236}">
                <a16:creationId xmlns:a16="http://schemas.microsoft.com/office/drawing/2014/main" id="{ED439475-E625-4449-B42E-8F291D64A3C7}"/>
              </a:ext>
            </a:extLst>
          </p:cNvPr>
          <p:cNvSpPr>
            <a:spLocks noGrp="1"/>
          </p:cNvSpPr>
          <p:nvPr>
            <p:ph idx="1"/>
          </p:nvPr>
        </p:nvSpPr>
        <p:spPr>
          <a:xfrm>
            <a:off x="6695360" y="518474"/>
            <a:ext cx="4910394" cy="5759777"/>
          </a:xfrm>
          <a:solidFill>
            <a:schemeClr val="bg2"/>
          </a:solidFill>
          <a:ln>
            <a:noFill/>
          </a:ln>
          <a:effectLst>
            <a:innerShdw blurRad="114300">
              <a:prstClr val="black"/>
            </a:innerShdw>
          </a:effectLst>
        </p:spPr>
        <p:txBody>
          <a:bodyPr vert="horz" lIns="91440" tIns="45720" rIns="91440" bIns="45720" rtlCol="0" anchor="ctr" anchorCtr="0">
            <a:noAutofit/>
          </a:bodyPr>
          <a:lstStyle>
            <a:lvl1pPr>
              <a:defRPr lang="en-US" sz="1800">
                <a:solidFill>
                  <a:schemeClr val="tx2">
                    <a:lumMod val="50000"/>
                  </a:schemeClr>
                </a:solidFill>
              </a:defRPr>
            </a:lvl1pPr>
            <a:lvl2pPr>
              <a:defRPr lang="en-US" sz="1800">
                <a:solidFill>
                  <a:schemeClr val="tx2">
                    <a:lumMod val="50000"/>
                  </a:schemeClr>
                </a:solidFill>
              </a:defRPr>
            </a:lvl2pPr>
            <a:lvl3pPr>
              <a:defRPr lang="en-US" sz="1600">
                <a:solidFill>
                  <a:schemeClr val="tx2">
                    <a:lumMod val="50000"/>
                  </a:schemeClr>
                </a:solidFill>
              </a:defRPr>
            </a:lvl3pPr>
            <a:lvl4pPr>
              <a:defRPr lang="en-US" sz="1600">
                <a:solidFill>
                  <a:schemeClr val="tx2">
                    <a:lumMod val="50000"/>
                  </a:schemeClr>
                </a:solidFill>
              </a:defRPr>
            </a:lvl4pPr>
            <a:lvl5pPr>
              <a:defRPr lang="en-US" sz="1400">
                <a:solidFill>
                  <a:schemeClr val="tx2">
                    <a:lumMod val="50000"/>
                  </a:schemeClr>
                </a:solidFill>
              </a:defRPr>
            </a:lvl5pPr>
          </a:lstStyle>
          <a:p>
            <a:pPr marL="0" lvl="0" indent="0" algn="ctr">
              <a:buNone/>
            </a:pPr>
            <a:r>
              <a:rPr lang="en-US" noProof="0"/>
              <a:t>Click to edit Master text styles</a:t>
            </a:r>
          </a:p>
          <a:p>
            <a:pPr marL="0" lvl="1" indent="0" algn="ctr">
              <a:buNone/>
            </a:pPr>
            <a:r>
              <a:rPr lang="en-US" noProof="0"/>
              <a:t>Second level</a:t>
            </a:r>
          </a:p>
          <a:p>
            <a:pPr marL="0" lvl="2" indent="0" algn="ctr">
              <a:buNone/>
            </a:pPr>
            <a:r>
              <a:rPr lang="en-US" noProof="0"/>
              <a:t>Third level</a:t>
            </a:r>
          </a:p>
          <a:p>
            <a:pPr marL="0" lvl="3" indent="0" algn="ctr">
              <a:buNone/>
            </a:pPr>
            <a:r>
              <a:rPr lang="en-US" noProof="0"/>
              <a:t>Fourth level</a:t>
            </a:r>
          </a:p>
          <a:p>
            <a:pPr marL="0" lvl="4" indent="0" algn="ctr">
              <a:buNone/>
            </a:pPr>
            <a:r>
              <a:rPr lang="en-US" noProof="0"/>
              <a:t>Fifth level</a:t>
            </a:r>
          </a:p>
        </p:txBody>
      </p:sp>
    </p:spTree>
    <p:extLst>
      <p:ext uri="{BB962C8B-B14F-4D97-AF65-F5344CB8AC3E}">
        <p14:creationId xmlns:p14="http://schemas.microsoft.com/office/powerpoint/2010/main" val="1686602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Picture, TItle, and Caption">
    <p:spTree>
      <p:nvGrpSpPr>
        <p:cNvPr id="1" name=""/>
        <p:cNvGrpSpPr/>
        <p:nvPr/>
      </p:nvGrpSpPr>
      <p:grpSpPr>
        <a:xfrm>
          <a:off x="0" y="0"/>
          <a:ext cx="0" cy="0"/>
          <a:chOff x="0" y="0"/>
          <a:chExt cx="0" cy="0"/>
        </a:xfrm>
      </p:grpSpPr>
      <p:sp>
        <p:nvSpPr>
          <p:cNvPr id="8" name="Rectangle 7" title="Background Shape"/>
          <p:cNvSpPr/>
          <p:nvPr/>
        </p:nvSpPr>
        <p:spPr>
          <a:xfrm>
            <a:off x="-1" y="376"/>
            <a:ext cx="6234898" cy="68576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1F430D42-50DC-4502-A3E8-251FE7F0809D}"/>
              </a:ext>
            </a:extLst>
          </p:cNvPr>
          <p:cNvSpPr/>
          <p:nvPr userDrawn="1"/>
        </p:nvSpPr>
        <p:spPr>
          <a:xfrm>
            <a:off x="507591" y="5289755"/>
            <a:ext cx="5270049" cy="1012722"/>
          </a:xfrm>
          <a:prstGeom prst="rect">
            <a:avLst/>
          </a:prstGeom>
          <a:solidFill>
            <a:schemeClr val="bg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a:solidFill>
                <a:schemeClr val="accent3"/>
              </a:solidFill>
            </a:endParaRPr>
          </a:p>
        </p:txBody>
      </p:sp>
      <p:sp>
        <p:nvSpPr>
          <p:cNvPr id="11" name="Rectangle: Diagonal Corners Snipped 10">
            <a:extLst>
              <a:ext uri="{FF2B5EF4-FFF2-40B4-BE49-F238E27FC236}">
                <a16:creationId xmlns:a16="http://schemas.microsoft.com/office/drawing/2014/main" id="{836AFDEB-3C72-49E0-9B45-DC9EFBA6587F}"/>
              </a:ext>
            </a:extLst>
          </p:cNvPr>
          <p:cNvSpPr/>
          <p:nvPr userDrawn="1"/>
        </p:nvSpPr>
        <p:spPr bwMode="white">
          <a:xfrm>
            <a:off x="507591" y="409286"/>
            <a:ext cx="5270049" cy="4732985"/>
          </a:xfrm>
          <a:prstGeom prst="snip2DiagRect">
            <a:avLst>
              <a:gd name="adj1" fmla="val 0"/>
              <a:gd name="adj2" fmla="val 10697"/>
            </a:avLst>
          </a:prstGeom>
          <a:solidFill>
            <a:schemeClr val="accent3"/>
          </a:solidFill>
          <a:ln>
            <a:noFill/>
          </a:ln>
          <a:effectLst>
            <a:outerShdw blurRad="63500" sx="102000" sy="102000" algn="ctr"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a:p>
        </p:txBody>
      </p:sp>
      <p:sp>
        <p:nvSpPr>
          <p:cNvPr id="2" name="Title 1"/>
          <p:cNvSpPr>
            <a:spLocks noGrp="1"/>
          </p:cNvSpPr>
          <p:nvPr>
            <p:ph type="title" hasCustomPrompt="1"/>
          </p:nvPr>
        </p:nvSpPr>
        <p:spPr>
          <a:xfrm>
            <a:off x="6930776" y="477366"/>
            <a:ext cx="4644000" cy="1341602"/>
          </a:xfrm>
        </p:spPr>
        <p:txBody>
          <a:bodyPr anchor="ctr" anchorCtr="0">
            <a:normAutofit/>
          </a:bodyPr>
          <a:lstStyle>
            <a:lvl1pPr algn="ctr">
              <a:lnSpc>
                <a:spcPct val="84000"/>
              </a:lnSpc>
              <a:defRPr sz="4800" baseline="0">
                <a:solidFill>
                  <a:schemeClr val="tx2"/>
                </a:solidFill>
              </a:defRPr>
            </a:lvl1pPr>
          </a:lstStyle>
          <a:p>
            <a:r>
              <a:rPr lang="en-US" noProof="0"/>
              <a:t>Click To Edit Master Title Style</a:t>
            </a:r>
          </a:p>
        </p:txBody>
      </p:sp>
      <p:sp>
        <p:nvSpPr>
          <p:cNvPr id="4" name="Text Placeholder 3"/>
          <p:cNvSpPr>
            <a:spLocks noGrp="1"/>
          </p:cNvSpPr>
          <p:nvPr>
            <p:ph type="body" sz="half" idx="2"/>
          </p:nvPr>
        </p:nvSpPr>
        <p:spPr>
          <a:xfrm>
            <a:off x="6930775" y="1966451"/>
            <a:ext cx="4644001" cy="4388615"/>
          </a:xfrm>
        </p:spPr>
        <p:txBody>
          <a:bodyPr/>
          <a:lstStyle>
            <a:lvl1pPr marL="285750" indent="-285750">
              <a:lnSpc>
                <a:spcPct val="100000"/>
              </a:lnSpc>
              <a:spcBef>
                <a:spcPts val="0"/>
              </a:spcBef>
              <a:spcAft>
                <a:spcPts val="0"/>
              </a:spcAft>
              <a:buFont typeface="Arial" panose="020B0604020202020204" pitchFamily="34" charset="0"/>
              <a:buChar char="•"/>
              <a:defRPr sz="1800">
                <a:solidFill>
                  <a:schemeClr val="tx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p:cNvSpPr>
            <a:spLocks noGrp="1"/>
          </p:cNvSpPr>
          <p:nvPr>
            <p:ph type="dt" sz="half" idx="10"/>
          </p:nvPr>
        </p:nvSpPr>
        <p:spPr>
          <a:xfrm>
            <a:off x="507591" y="6453386"/>
            <a:ext cx="1204572" cy="404614"/>
          </a:xfrm>
        </p:spPr>
        <p:txBody>
          <a:bodyPr/>
          <a:lstStyle>
            <a:lvl1pPr>
              <a:defRPr>
                <a:solidFill>
                  <a:schemeClr val="bg1"/>
                </a:solidFill>
              </a:defRPr>
            </a:lvl1pPr>
          </a:lstStyle>
          <a:p>
            <a:fld id="{3B77EF04-6424-4B70-94D1-FC932CBBDD9B}" type="datetimeFigureOut">
              <a:rPr lang="en-US" noProof="0" smtClean="0"/>
              <a:pPr/>
              <a:t>4/25/2020</a:t>
            </a:fld>
            <a:endParaRPr lang="en-US" noProof="0"/>
          </a:p>
        </p:txBody>
      </p:sp>
      <p:sp>
        <p:nvSpPr>
          <p:cNvPr id="6" name="Footer Placeholder 5"/>
          <p:cNvSpPr>
            <a:spLocks noGrp="1"/>
          </p:cNvSpPr>
          <p:nvPr>
            <p:ph type="ftr" sz="quarter" idx="11"/>
          </p:nvPr>
        </p:nvSpPr>
        <p:spPr>
          <a:xfrm>
            <a:off x="3403965" y="6453386"/>
            <a:ext cx="2373675" cy="404614"/>
          </a:xfrm>
        </p:spPr>
        <p:txBody>
          <a:bodyPr/>
          <a:lstStyle>
            <a:lvl1pPr>
              <a:defRPr>
                <a:solidFill>
                  <a:schemeClr val="bg1"/>
                </a:solidFill>
              </a:defRPr>
            </a:lvl1pPr>
          </a:lstStyle>
          <a:p>
            <a:r>
              <a:rPr lang="en-US" noProof="0"/>
              <a:t>Add a footer </a:t>
            </a:r>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B38049E5-7B53-4E85-8972-7D6C4BCE5BB9}" type="slidenum">
              <a:rPr lang="en-US" noProof="0" smtClean="0"/>
              <a:t>‹#›</a:t>
            </a:fld>
            <a:endParaRPr lang="en-US" noProof="0"/>
          </a:p>
        </p:txBody>
      </p:sp>
      <p:sp>
        <p:nvSpPr>
          <p:cNvPr id="9" name="Rectangle 8" title="Divider Bar"/>
          <p:cNvSpPr/>
          <p:nvPr/>
        </p:nvSpPr>
        <p:spPr>
          <a:xfrm>
            <a:off x="6234897" y="-376"/>
            <a:ext cx="144000" cy="687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L-Shape 11">
            <a:extLst>
              <a:ext uri="{FF2B5EF4-FFF2-40B4-BE49-F238E27FC236}">
                <a16:creationId xmlns:a16="http://schemas.microsoft.com/office/drawing/2014/main" id="{26A5AA85-E28D-4647-B000-742C83A8047D}"/>
              </a:ext>
            </a:extLst>
          </p:cNvPr>
          <p:cNvSpPr>
            <a:spLocks noChangeAspect="1"/>
          </p:cNvSpPr>
          <p:nvPr userDrawn="1"/>
        </p:nvSpPr>
        <p:spPr>
          <a:xfrm flipV="1">
            <a:off x="6845770" y="372071"/>
            <a:ext cx="625971" cy="614197"/>
          </a:xfrm>
          <a:prstGeom prst="corner">
            <a:avLst>
              <a:gd name="adj1" fmla="val 4470"/>
              <a:gd name="adj2" fmla="val 4823"/>
            </a:avLst>
          </a:prstGeom>
          <a:solidFill>
            <a:schemeClr val="tx2"/>
          </a:solidFill>
          <a:ln w="28575">
            <a:solidFill>
              <a:schemeClr val="tx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a:solidFill>
                <a:schemeClr val="tx2"/>
              </a:solidFill>
            </a:endParaRPr>
          </a:p>
        </p:txBody>
      </p:sp>
      <p:sp>
        <p:nvSpPr>
          <p:cNvPr id="13" name="L-Shape 12">
            <a:extLst>
              <a:ext uri="{FF2B5EF4-FFF2-40B4-BE49-F238E27FC236}">
                <a16:creationId xmlns:a16="http://schemas.microsoft.com/office/drawing/2014/main" id="{C3CD9875-0A2E-4F4D-ACB7-87DD98EED9D0}"/>
              </a:ext>
            </a:extLst>
          </p:cNvPr>
          <p:cNvSpPr>
            <a:spLocks noChangeAspect="1"/>
          </p:cNvSpPr>
          <p:nvPr userDrawn="1"/>
        </p:nvSpPr>
        <p:spPr>
          <a:xfrm flipH="1">
            <a:off x="11058438" y="5819525"/>
            <a:ext cx="625971" cy="614197"/>
          </a:xfrm>
          <a:prstGeom prst="corner">
            <a:avLst>
              <a:gd name="adj1" fmla="val 4470"/>
              <a:gd name="adj2" fmla="val 4823"/>
            </a:avLst>
          </a:prstGeom>
          <a:solidFill>
            <a:schemeClr val="tx2"/>
          </a:solidFill>
          <a:ln w="28575">
            <a:solidFill>
              <a:schemeClr val="tx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a:solidFill>
                <a:schemeClr val="tx2"/>
              </a:solidFill>
            </a:endParaRPr>
          </a:p>
        </p:txBody>
      </p:sp>
      <p:sp>
        <p:nvSpPr>
          <p:cNvPr id="10" name="Picture Placeholder 9">
            <a:extLst>
              <a:ext uri="{FF2B5EF4-FFF2-40B4-BE49-F238E27FC236}">
                <a16:creationId xmlns:a16="http://schemas.microsoft.com/office/drawing/2014/main" id="{3BDA3A4D-2561-4EEB-8787-E1A652565755}"/>
              </a:ext>
            </a:extLst>
          </p:cNvPr>
          <p:cNvSpPr>
            <a:spLocks noGrp="1"/>
          </p:cNvSpPr>
          <p:nvPr>
            <p:ph type="pic" sz="quarter" idx="13"/>
          </p:nvPr>
        </p:nvSpPr>
        <p:spPr>
          <a:xfrm>
            <a:off x="806245" y="668595"/>
            <a:ext cx="4646651" cy="4198373"/>
          </a:xfrm>
          <a:prstGeom prst="snip2DiagRect">
            <a:avLst>
              <a:gd name="adj1" fmla="val 0"/>
              <a:gd name="adj2" fmla="val 10300"/>
            </a:avLst>
          </a:prstGeom>
          <a:ln w="38100">
            <a:solidFill>
              <a:schemeClr val="bg1"/>
            </a:solidFill>
          </a:ln>
          <a:effectLst>
            <a:innerShdw blurRad="114300">
              <a:prstClr val="black"/>
            </a:innerShdw>
          </a:effectLst>
        </p:spPr>
        <p:txBody>
          <a:bodyPr/>
          <a:lstStyle>
            <a:lvl1pPr>
              <a:defRPr>
                <a:solidFill>
                  <a:schemeClr val="bg1"/>
                </a:solidFill>
              </a:defRPr>
            </a:lvl1pPr>
          </a:lstStyle>
          <a:p>
            <a:r>
              <a:rPr lang="en-US" noProof="0"/>
              <a:t>Click icon to add picture</a:t>
            </a:r>
          </a:p>
        </p:txBody>
      </p:sp>
      <p:sp>
        <p:nvSpPr>
          <p:cNvPr id="16" name="Text Placeholder 15">
            <a:extLst>
              <a:ext uri="{FF2B5EF4-FFF2-40B4-BE49-F238E27FC236}">
                <a16:creationId xmlns:a16="http://schemas.microsoft.com/office/drawing/2014/main" id="{FBB32A6B-92AA-4208-9120-FFC166CE751C}"/>
              </a:ext>
            </a:extLst>
          </p:cNvPr>
          <p:cNvSpPr>
            <a:spLocks noGrp="1"/>
          </p:cNvSpPr>
          <p:nvPr>
            <p:ph type="body" sz="quarter" idx="14"/>
          </p:nvPr>
        </p:nvSpPr>
        <p:spPr>
          <a:xfrm>
            <a:off x="570275" y="5352418"/>
            <a:ext cx="5148000" cy="900000"/>
          </a:xfrm>
          <a:solidFill>
            <a:schemeClr val="bg2"/>
          </a:solidFill>
          <a:effectLst>
            <a:innerShdw blurRad="114300">
              <a:prstClr val="black">
                <a:alpha val="34000"/>
              </a:prstClr>
            </a:innerShdw>
          </a:effectLst>
        </p:spPr>
        <p:txBody>
          <a:bodyPr anchor="ctr" anchorCtr="0"/>
          <a:lstStyle>
            <a:lvl1pPr marL="0" indent="0" algn="ctr">
              <a:buFont typeface="Arial" panose="020B0604020202020204" pitchFamily="34" charset="0"/>
              <a:buNone/>
              <a:defRPr sz="1800">
                <a:solidFill>
                  <a:schemeClr val="accent3"/>
                </a:solidFill>
              </a:defRPr>
            </a:lvl1pPr>
            <a:lvl2pPr marL="530352" indent="0" algn="ctr">
              <a:buFont typeface="Arial" panose="020B0604020202020204" pitchFamily="34" charset="0"/>
              <a:buNone/>
              <a:defRPr sz="1800">
                <a:solidFill>
                  <a:schemeClr val="accent3"/>
                </a:solidFill>
              </a:defRPr>
            </a:lvl2pPr>
            <a:lvl3pPr marL="987552" indent="0" algn="ctr">
              <a:buFont typeface="Arial" panose="020B0604020202020204" pitchFamily="34" charset="0"/>
              <a:buNone/>
              <a:defRPr sz="1600">
                <a:solidFill>
                  <a:schemeClr val="accent3"/>
                </a:solidFill>
              </a:defRPr>
            </a:lvl3pPr>
            <a:lvl4pPr marL="1444752" indent="0" algn="ctr">
              <a:buFont typeface="Arial" panose="020B0604020202020204" pitchFamily="34" charset="0"/>
              <a:buNone/>
              <a:defRPr sz="1600">
                <a:solidFill>
                  <a:schemeClr val="accent3"/>
                </a:solidFill>
              </a:defRPr>
            </a:lvl4pPr>
            <a:lvl5pPr marL="1901952" indent="0" algn="ctr">
              <a:buFont typeface="Arial" panose="020B0604020202020204" pitchFamily="34" charset="0"/>
              <a:buNone/>
              <a:defRPr sz="1400">
                <a:solidFill>
                  <a:schemeClr val="accent3"/>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 name="L-Shape 19">
            <a:extLst>
              <a:ext uri="{FF2B5EF4-FFF2-40B4-BE49-F238E27FC236}">
                <a16:creationId xmlns:a16="http://schemas.microsoft.com/office/drawing/2014/main" id="{CC096F9F-3AD4-4FC8-823F-DBD962E2E1C6}"/>
              </a:ext>
            </a:extLst>
          </p:cNvPr>
          <p:cNvSpPr>
            <a:spLocks noChangeAspect="1"/>
          </p:cNvSpPr>
          <p:nvPr userDrawn="1"/>
        </p:nvSpPr>
        <p:spPr>
          <a:xfrm flipH="1" flipV="1">
            <a:off x="11021316" y="361496"/>
            <a:ext cx="625971" cy="614197"/>
          </a:xfrm>
          <a:prstGeom prst="corner">
            <a:avLst>
              <a:gd name="adj1" fmla="val 4470"/>
              <a:gd name="adj2" fmla="val 4823"/>
            </a:avLst>
          </a:prstGeom>
          <a:solidFill>
            <a:schemeClr val="tx2"/>
          </a:solidFill>
          <a:ln w="28575">
            <a:solidFill>
              <a:schemeClr val="tx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a:solidFill>
                <a:schemeClr val="tx2"/>
              </a:solidFill>
            </a:endParaRPr>
          </a:p>
        </p:txBody>
      </p:sp>
      <p:sp>
        <p:nvSpPr>
          <p:cNvPr id="21" name="L-Shape 20">
            <a:extLst>
              <a:ext uri="{FF2B5EF4-FFF2-40B4-BE49-F238E27FC236}">
                <a16:creationId xmlns:a16="http://schemas.microsoft.com/office/drawing/2014/main" id="{9CFFEAD0-9992-49A8-A068-3357E08CD7C0}"/>
              </a:ext>
            </a:extLst>
          </p:cNvPr>
          <p:cNvSpPr>
            <a:spLocks noChangeAspect="1"/>
          </p:cNvSpPr>
          <p:nvPr userDrawn="1"/>
        </p:nvSpPr>
        <p:spPr>
          <a:xfrm>
            <a:off x="6865431" y="5819524"/>
            <a:ext cx="625971" cy="614197"/>
          </a:xfrm>
          <a:prstGeom prst="corner">
            <a:avLst>
              <a:gd name="adj1" fmla="val 4470"/>
              <a:gd name="adj2" fmla="val 4823"/>
            </a:avLst>
          </a:prstGeom>
          <a:solidFill>
            <a:schemeClr val="tx2"/>
          </a:solidFill>
          <a:ln w="28575">
            <a:solidFill>
              <a:schemeClr val="tx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a:solidFill>
                <a:schemeClr val="tx2"/>
              </a:solidFill>
            </a:endParaRPr>
          </a:p>
        </p:txBody>
      </p:sp>
      <p:cxnSp>
        <p:nvCxnSpPr>
          <p:cNvPr id="23" name="Straight Connector 22">
            <a:extLst>
              <a:ext uri="{FF2B5EF4-FFF2-40B4-BE49-F238E27FC236}">
                <a16:creationId xmlns:a16="http://schemas.microsoft.com/office/drawing/2014/main" id="{D470145D-417E-4648-AB08-0A7974A629E0}"/>
              </a:ext>
            </a:extLst>
          </p:cNvPr>
          <p:cNvCxnSpPr/>
          <p:nvPr userDrawn="1"/>
        </p:nvCxnSpPr>
        <p:spPr>
          <a:xfrm>
            <a:off x="7118556" y="1789472"/>
            <a:ext cx="42840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2821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1" y="376"/>
            <a:ext cx="6234898" cy="68576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Diagonal Corners Snipped 10">
            <a:extLst>
              <a:ext uri="{FF2B5EF4-FFF2-40B4-BE49-F238E27FC236}">
                <a16:creationId xmlns:a16="http://schemas.microsoft.com/office/drawing/2014/main" id="{836AFDEB-3C72-49E0-9B45-DC9EFBA6587F}"/>
              </a:ext>
            </a:extLst>
          </p:cNvPr>
          <p:cNvSpPr/>
          <p:nvPr userDrawn="1"/>
        </p:nvSpPr>
        <p:spPr bwMode="white">
          <a:xfrm>
            <a:off x="507591" y="409286"/>
            <a:ext cx="5270049" cy="5945780"/>
          </a:xfrm>
          <a:prstGeom prst="snip2DiagRect">
            <a:avLst>
              <a:gd name="adj1" fmla="val 0"/>
              <a:gd name="adj2" fmla="val 10697"/>
            </a:avLst>
          </a:prstGeom>
          <a:solidFill>
            <a:schemeClr val="accent3"/>
          </a:solidFill>
          <a:ln>
            <a:noFill/>
          </a:ln>
          <a:effectLst>
            <a:outerShdw blurRad="63500" sx="102000" sy="102000" algn="ctr"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a:p>
        </p:txBody>
      </p:sp>
      <p:sp>
        <p:nvSpPr>
          <p:cNvPr id="2" name="Title 1"/>
          <p:cNvSpPr>
            <a:spLocks noGrp="1"/>
          </p:cNvSpPr>
          <p:nvPr>
            <p:ph type="title" hasCustomPrompt="1"/>
          </p:nvPr>
        </p:nvSpPr>
        <p:spPr>
          <a:xfrm>
            <a:off x="6930776" y="477366"/>
            <a:ext cx="4644000" cy="1341602"/>
          </a:xfrm>
        </p:spPr>
        <p:txBody>
          <a:bodyPr anchor="ctr" anchorCtr="0">
            <a:normAutofit/>
          </a:bodyPr>
          <a:lstStyle>
            <a:lvl1pPr algn="ctr">
              <a:lnSpc>
                <a:spcPct val="84000"/>
              </a:lnSpc>
              <a:defRPr sz="4800" baseline="0">
                <a:solidFill>
                  <a:schemeClr val="tx2"/>
                </a:solidFill>
              </a:defRPr>
            </a:lvl1pPr>
          </a:lstStyle>
          <a:p>
            <a:r>
              <a:rPr lang="en-US" noProof="0"/>
              <a:t>Click To Edit Master Title Style</a:t>
            </a:r>
          </a:p>
        </p:txBody>
      </p:sp>
      <p:sp>
        <p:nvSpPr>
          <p:cNvPr id="4" name="Text Placeholder 3"/>
          <p:cNvSpPr>
            <a:spLocks noGrp="1"/>
          </p:cNvSpPr>
          <p:nvPr>
            <p:ph type="body" sz="half" idx="2"/>
          </p:nvPr>
        </p:nvSpPr>
        <p:spPr>
          <a:xfrm>
            <a:off x="6930775" y="1966451"/>
            <a:ext cx="4644001" cy="4388615"/>
          </a:xfrm>
        </p:spPr>
        <p:txBody>
          <a:bodyPr/>
          <a:lstStyle>
            <a:lvl1pPr marL="285750" indent="-285750">
              <a:lnSpc>
                <a:spcPct val="100000"/>
              </a:lnSpc>
              <a:spcBef>
                <a:spcPts val="0"/>
              </a:spcBef>
              <a:spcAft>
                <a:spcPts val="0"/>
              </a:spcAft>
              <a:buFont typeface="Arial" panose="020B0604020202020204" pitchFamily="34" charset="0"/>
              <a:buChar char="•"/>
              <a:defRPr sz="1800">
                <a:solidFill>
                  <a:schemeClr val="tx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p:cNvSpPr>
            <a:spLocks noGrp="1"/>
          </p:cNvSpPr>
          <p:nvPr>
            <p:ph type="dt" sz="half" idx="10"/>
          </p:nvPr>
        </p:nvSpPr>
        <p:spPr>
          <a:xfrm>
            <a:off x="507591" y="6453386"/>
            <a:ext cx="1204572" cy="404614"/>
          </a:xfrm>
        </p:spPr>
        <p:txBody>
          <a:bodyPr/>
          <a:lstStyle>
            <a:lvl1pPr>
              <a:defRPr>
                <a:solidFill>
                  <a:schemeClr val="bg1"/>
                </a:solidFill>
              </a:defRPr>
            </a:lvl1pPr>
          </a:lstStyle>
          <a:p>
            <a:fld id="{3B77EF04-6424-4B70-94D1-FC932CBBDD9B}" type="datetimeFigureOut">
              <a:rPr lang="en-US" noProof="0" smtClean="0"/>
              <a:pPr/>
              <a:t>4/25/2020</a:t>
            </a:fld>
            <a:endParaRPr lang="en-US" noProof="0"/>
          </a:p>
        </p:txBody>
      </p:sp>
      <p:sp>
        <p:nvSpPr>
          <p:cNvPr id="6" name="Footer Placeholder 5"/>
          <p:cNvSpPr>
            <a:spLocks noGrp="1"/>
          </p:cNvSpPr>
          <p:nvPr>
            <p:ph type="ftr" sz="quarter" idx="11"/>
          </p:nvPr>
        </p:nvSpPr>
        <p:spPr>
          <a:xfrm>
            <a:off x="3403965" y="6453386"/>
            <a:ext cx="2373675" cy="404614"/>
          </a:xfrm>
        </p:spPr>
        <p:txBody>
          <a:bodyPr/>
          <a:lstStyle>
            <a:lvl1pPr>
              <a:defRPr>
                <a:solidFill>
                  <a:schemeClr val="bg1"/>
                </a:solidFill>
              </a:defRPr>
            </a:lvl1pPr>
          </a:lstStyle>
          <a:p>
            <a:r>
              <a:rPr lang="en-US" noProof="0"/>
              <a:t>Add a footer </a:t>
            </a:r>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B38049E5-7B53-4E85-8972-7D6C4BCE5BB9}" type="slidenum">
              <a:rPr lang="en-US" noProof="0" smtClean="0"/>
              <a:t>‹#›</a:t>
            </a:fld>
            <a:endParaRPr lang="en-US" noProof="0"/>
          </a:p>
        </p:txBody>
      </p:sp>
      <p:sp>
        <p:nvSpPr>
          <p:cNvPr id="9" name="Rectangle 8" title="Divider Bar"/>
          <p:cNvSpPr/>
          <p:nvPr/>
        </p:nvSpPr>
        <p:spPr>
          <a:xfrm>
            <a:off x="6234897" y="-376"/>
            <a:ext cx="144000" cy="687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L-Shape 11">
            <a:extLst>
              <a:ext uri="{FF2B5EF4-FFF2-40B4-BE49-F238E27FC236}">
                <a16:creationId xmlns:a16="http://schemas.microsoft.com/office/drawing/2014/main" id="{26A5AA85-E28D-4647-B000-742C83A8047D}"/>
              </a:ext>
            </a:extLst>
          </p:cNvPr>
          <p:cNvSpPr>
            <a:spLocks noChangeAspect="1"/>
          </p:cNvSpPr>
          <p:nvPr userDrawn="1"/>
        </p:nvSpPr>
        <p:spPr>
          <a:xfrm flipV="1">
            <a:off x="6845770" y="372071"/>
            <a:ext cx="625971" cy="614197"/>
          </a:xfrm>
          <a:prstGeom prst="corner">
            <a:avLst>
              <a:gd name="adj1" fmla="val 4470"/>
              <a:gd name="adj2" fmla="val 4823"/>
            </a:avLst>
          </a:prstGeom>
          <a:solidFill>
            <a:schemeClr val="tx2"/>
          </a:solidFill>
          <a:ln w="28575">
            <a:solidFill>
              <a:schemeClr val="tx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a:solidFill>
                <a:schemeClr val="tx2"/>
              </a:solidFill>
            </a:endParaRPr>
          </a:p>
        </p:txBody>
      </p:sp>
      <p:sp>
        <p:nvSpPr>
          <p:cNvPr id="13" name="L-Shape 12">
            <a:extLst>
              <a:ext uri="{FF2B5EF4-FFF2-40B4-BE49-F238E27FC236}">
                <a16:creationId xmlns:a16="http://schemas.microsoft.com/office/drawing/2014/main" id="{C3CD9875-0A2E-4F4D-ACB7-87DD98EED9D0}"/>
              </a:ext>
            </a:extLst>
          </p:cNvPr>
          <p:cNvSpPr>
            <a:spLocks noChangeAspect="1"/>
          </p:cNvSpPr>
          <p:nvPr userDrawn="1"/>
        </p:nvSpPr>
        <p:spPr>
          <a:xfrm flipH="1">
            <a:off x="11058438" y="5819525"/>
            <a:ext cx="625971" cy="614197"/>
          </a:xfrm>
          <a:prstGeom prst="corner">
            <a:avLst>
              <a:gd name="adj1" fmla="val 4470"/>
              <a:gd name="adj2" fmla="val 4823"/>
            </a:avLst>
          </a:prstGeom>
          <a:solidFill>
            <a:schemeClr val="tx2"/>
          </a:solidFill>
          <a:ln w="28575">
            <a:solidFill>
              <a:schemeClr val="tx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a:solidFill>
                <a:schemeClr val="tx2"/>
              </a:solidFill>
            </a:endParaRPr>
          </a:p>
        </p:txBody>
      </p:sp>
      <p:sp>
        <p:nvSpPr>
          <p:cNvPr id="19" name="Picture Placeholder 18">
            <a:extLst>
              <a:ext uri="{FF2B5EF4-FFF2-40B4-BE49-F238E27FC236}">
                <a16:creationId xmlns:a16="http://schemas.microsoft.com/office/drawing/2014/main" id="{D57F3340-8A42-40F0-BF5B-EEF6E3E88E6E}"/>
              </a:ext>
            </a:extLst>
          </p:cNvPr>
          <p:cNvSpPr>
            <a:spLocks noGrp="1"/>
          </p:cNvSpPr>
          <p:nvPr>
            <p:ph type="pic" idx="1"/>
          </p:nvPr>
        </p:nvSpPr>
        <p:spPr>
          <a:xfrm>
            <a:off x="806246" y="668595"/>
            <a:ext cx="4646651" cy="5383413"/>
          </a:xfrm>
          <a:custGeom>
            <a:avLst/>
            <a:gdLst>
              <a:gd name="connsiteX0" fmla="*/ 0 w 4646651"/>
              <a:gd name="connsiteY0" fmla="*/ 0 h 5383413"/>
              <a:gd name="connsiteX1" fmla="*/ 4168046 w 4646651"/>
              <a:gd name="connsiteY1" fmla="*/ 0 h 5383413"/>
              <a:gd name="connsiteX2" fmla="*/ 4646651 w 4646651"/>
              <a:gd name="connsiteY2" fmla="*/ 478605 h 5383413"/>
              <a:gd name="connsiteX3" fmla="*/ 4646651 w 4646651"/>
              <a:gd name="connsiteY3" fmla="*/ 5383413 h 5383413"/>
              <a:gd name="connsiteX4" fmla="*/ 478605 w 4646651"/>
              <a:gd name="connsiteY4" fmla="*/ 5383413 h 5383413"/>
              <a:gd name="connsiteX5" fmla="*/ 0 w 4646651"/>
              <a:gd name="connsiteY5" fmla="*/ 4904808 h 5383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46651" h="5383413">
                <a:moveTo>
                  <a:pt x="0" y="0"/>
                </a:moveTo>
                <a:lnTo>
                  <a:pt x="4168046" y="0"/>
                </a:lnTo>
                <a:lnTo>
                  <a:pt x="4646651" y="478605"/>
                </a:lnTo>
                <a:lnTo>
                  <a:pt x="4646651" y="5383413"/>
                </a:lnTo>
                <a:lnTo>
                  <a:pt x="478605" y="5383413"/>
                </a:lnTo>
                <a:lnTo>
                  <a:pt x="0" y="4904808"/>
                </a:lnTo>
                <a:close/>
              </a:path>
            </a:pathLst>
          </a:custGeom>
          <a:ln w="57150">
            <a:solidFill>
              <a:schemeClr val="bg1"/>
            </a:solidFill>
          </a:ln>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p>
        </p:txBody>
      </p:sp>
      <p:sp>
        <p:nvSpPr>
          <p:cNvPr id="20" name="L-Shape 19">
            <a:extLst>
              <a:ext uri="{FF2B5EF4-FFF2-40B4-BE49-F238E27FC236}">
                <a16:creationId xmlns:a16="http://schemas.microsoft.com/office/drawing/2014/main" id="{CC096F9F-3AD4-4FC8-823F-DBD962E2E1C6}"/>
              </a:ext>
            </a:extLst>
          </p:cNvPr>
          <p:cNvSpPr>
            <a:spLocks noChangeAspect="1"/>
          </p:cNvSpPr>
          <p:nvPr userDrawn="1"/>
        </p:nvSpPr>
        <p:spPr>
          <a:xfrm flipH="1" flipV="1">
            <a:off x="11021316" y="361496"/>
            <a:ext cx="625971" cy="614197"/>
          </a:xfrm>
          <a:prstGeom prst="corner">
            <a:avLst>
              <a:gd name="adj1" fmla="val 4470"/>
              <a:gd name="adj2" fmla="val 4823"/>
            </a:avLst>
          </a:prstGeom>
          <a:solidFill>
            <a:schemeClr val="tx2"/>
          </a:solidFill>
          <a:ln w="28575">
            <a:solidFill>
              <a:schemeClr val="tx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a:solidFill>
                <a:schemeClr val="tx2"/>
              </a:solidFill>
            </a:endParaRPr>
          </a:p>
        </p:txBody>
      </p:sp>
      <p:sp>
        <p:nvSpPr>
          <p:cNvPr id="21" name="L-Shape 20">
            <a:extLst>
              <a:ext uri="{FF2B5EF4-FFF2-40B4-BE49-F238E27FC236}">
                <a16:creationId xmlns:a16="http://schemas.microsoft.com/office/drawing/2014/main" id="{9CFFEAD0-9992-49A8-A068-3357E08CD7C0}"/>
              </a:ext>
            </a:extLst>
          </p:cNvPr>
          <p:cNvSpPr>
            <a:spLocks noChangeAspect="1"/>
          </p:cNvSpPr>
          <p:nvPr userDrawn="1"/>
        </p:nvSpPr>
        <p:spPr>
          <a:xfrm>
            <a:off x="6865431" y="5819524"/>
            <a:ext cx="625971" cy="614197"/>
          </a:xfrm>
          <a:prstGeom prst="corner">
            <a:avLst>
              <a:gd name="adj1" fmla="val 4470"/>
              <a:gd name="adj2" fmla="val 4823"/>
            </a:avLst>
          </a:prstGeom>
          <a:solidFill>
            <a:schemeClr val="tx2"/>
          </a:solidFill>
          <a:ln w="28575">
            <a:solidFill>
              <a:schemeClr val="tx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a:solidFill>
                <a:schemeClr val="tx2"/>
              </a:solidFill>
            </a:endParaRPr>
          </a:p>
        </p:txBody>
      </p:sp>
      <p:cxnSp>
        <p:nvCxnSpPr>
          <p:cNvPr id="23" name="Straight Connector 22">
            <a:extLst>
              <a:ext uri="{FF2B5EF4-FFF2-40B4-BE49-F238E27FC236}">
                <a16:creationId xmlns:a16="http://schemas.microsoft.com/office/drawing/2014/main" id="{D470145D-417E-4648-AB08-0A7974A629E0}"/>
              </a:ext>
            </a:extLst>
          </p:cNvPr>
          <p:cNvCxnSpPr/>
          <p:nvPr userDrawn="1"/>
        </p:nvCxnSpPr>
        <p:spPr>
          <a:xfrm>
            <a:off x="7118556" y="1789472"/>
            <a:ext cx="42840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57896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bwMode="blackWhite">
      <p:bgPr>
        <a:gradFill flip="none" rotWithShape="1">
          <a:gsLst>
            <a:gs pos="0">
              <a:schemeClr val="bg2">
                <a:lumMod val="50000"/>
              </a:schemeClr>
            </a:gs>
            <a:gs pos="33000">
              <a:schemeClr val="bg2"/>
            </a:gs>
            <a:gs pos="66000">
              <a:schemeClr val="bg2">
                <a:lumMod val="75000"/>
              </a:schemeClr>
            </a:gs>
            <a:gs pos="97000">
              <a:schemeClr val="bg2">
                <a:lumMod val="50000"/>
              </a:schemeClr>
            </a:gs>
          </a:gsLst>
          <a:lin ang="27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5025" y="1301360"/>
            <a:ext cx="9612971" cy="2852737"/>
          </a:xfrm>
        </p:spPr>
        <p:txBody>
          <a:bodyPr anchor="b">
            <a:normAutofit/>
          </a:bodyPr>
          <a:lstStyle>
            <a:lvl1pPr algn="r">
              <a:defRPr sz="7200" cap="none" baseline="0">
                <a:solidFill>
                  <a:schemeClr val="tx1"/>
                </a:solidFill>
              </a:defRPr>
            </a:lvl1pPr>
          </a:lstStyle>
          <a:p>
            <a:r>
              <a:rPr lang="en-US" noProof="0"/>
              <a:t>Click To Edit Master Title Style</a:t>
            </a:r>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3B77EF04-6424-4B70-94D1-FC932CBBDD9B}" type="datetimeFigureOut">
              <a:rPr lang="en-US" noProof="0" smtClean="0"/>
              <a:t>4/25/2020</a:t>
            </a:fld>
            <a:endParaRPr lang="en-US" noProof="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r>
              <a:rPr lang="en-US" noProof="0"/>
              <a:t>Add a footer </a:t>
            </a:r>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B38049E5-7B53-4E85-8972-7D6C4BCE5BB9}" type="slidenum">
              <a:rPr lang="en-US" noProof="0" smtClean="0"/>
              <a:t>‹#›</a:t>
            </a:fld>
            <a:endParaRPr lang="en-US" noProof="0"/>
          </a:p>
        </p:txBody>
      </p:sp>
      <p:sp>
        <p:nvSpPr>
          <p:cNvPr id="9" name="L-Shape 8">
            <a:extLst>
              <a:ext uri="{FF2B5EF4-FFF2-40B4-BE49-F238E27FC236}">
                <a16:creationId xmlns:a16="http://schemas.microsoft.com/office/drawing/2014/main" id="{BF5B4C6D-2825-4690-8D32-39CBF5E0F7E6}"/>
              </a:ext>
            </a:extLst>
          </p:cNvPr>
          <p:cNvSpPr/>
          <p:nvPr userDrawn="1"/>
        </p:nvSpPr>
        <p:spPr>
          <a:xfrm rot="10800000" flipV="1">
            <a:off x="8532326" y="1820272"/>
            <a:ext cx="2772000" cy="4158497"/>
          </a:xfrm>
          <a:prstGeom prst="corner">
            <a:avLst>
              <a:gd name="adj1" fmla="val 7397"/>
              <a:gd name="adj2" fmla="val 7750"/>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a:p>
        </p:txBody>
      </p:sp>
      <p:sp>
        <p:nvSpPr>
          <p:cNvPr id="8" name="L-Shape 7">
            <a:extLst>
              <a:ext uri="{FF2B5EF4-FFF2-40B4-BE49-F238E27FC236}">
                <a16:creationId xmlns:a16="http://schemas.microsoft.com/office/drawing/2014/main" id="{DFD43940-6D78-4E75-BDB6-8792768BB894}"/>
              </a:ext>
            </a:extLst>
          </p:cNvPr>
          <p:cNvSpPr/>
          <p:nvPr userDrawn="1"/>
        </p:nvSpPr>
        <p:spPr>
          <a:xfrm flipH="1">
            <a:off x="8286318" y="1685652"/>
            <a:ext cx="3152309" cy="4408489"/>
          </a:xfrm>
          <a:prstGeom prst="corner">
            <a:avLst>
              <a:gd name="adj1" fmla="val 5837"/>
              <a:gd name="adj2" fmla="val 6502"/>
            </a:avLst>
          </a:prstGeom>
          <a:solidFill>
            <a:srgbClr val="EFEDE3"/>
          </a:solidFill>
          <a:ln>
            <a:solidFill>
              <a:srgbClr val="EFEDE3"/>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a:p>
        </p:txBody>
      </p:sp>
    </p:spTree>
    <p:extLst>
      <p:ext uri="{BB962C8B-B14F-4D97-AF65-F5344CB8AC3E}">
        <p14:creationId xmlns:p14="http://schemas.microsoft.com/office/powerpoint/2010/main" val="3159214435"/>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a:defRPr sz="4800">
                <a:solidFill>
                  <a:schemeClr val="tx2"/>
                </a:solidFill>
              </a:defRPr>
            </a:lvl1pPr>
          </a:lstStyle>
          <a:p>
            <a:r>
              <a:rPr lang="en-US" noProof="0"/>
              <a:t>Click To Edit Master Title Style</a:t>
            </a:r>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4"/>
          <p:cNvSpPr>
            <a:spLocks noGrp="1"/>
          </p:cNvSpPr>
          <p:nvPr>
            <p:ph type="dt" sz="half" idx="10"/>
          </p:nvPr>
        </p:nvSpPr>
        <p:spPr/>
        <p:txBody>
          <a:bodyPr/>
          <a:lstStyle/>
          <a:p>
            <a:fld id="{3B77EF04-6424-4B70-94D1-FC932CBBDD9B}" type="datetimeFigureOut">
              <a:rPr lang="en-US" noProof="0" smtClean="0"/>
              <a:t>4/25/2020</a:t>
            </a:fld>
            <a:endParaRPr lang="en-US" noProof="0"/>
          </a:p>
        </p:txBody>
      </p:sp>
      <p:sp>
        <p:nvSpPr>
          <p:cNvPr id="6" name="Footer Placeholder 5"/>
          <p:cNvSpPr>
            <a:spLocks noGrp="1"/>
          </p:cNvSpPr>
          <p:nvPr>
            <p:ph type="ftr" sz="quarter" idx="11"/>
          </p:nvPr>
        </p:nvSpPr>
        <p:spPr/>
        <p:txBody>
          <a:bodyPr/>
          <a:lstStyle/>
          <a:p>
            <a:r>
              <a:rPr lang="en-US" noProof="0"/>
              <a:t>Add a footer </a:t>
            </a:r>
          </a:p>
        </p:txBody>
      </p:sp>
      <p:sp>
        <p:nvSpPr>
          <p:cNvPr id="7" name="Slide Number Placeholder 6"/>
          <p:cNvSpPr>
            <a:spLocks noGrp="1"/>
          </p:cNvSpPr>
          <p:nvPr>
            <p:ph type="sldNum" sz="quarter" idx="12"/>
          </p:nvPr>
        </p:nvSpPr>
        <p:spPr/>
        <p:txBody>
          <a:bodyPr/>
          <a:lstStyle/>
          <a:p>
            <a:fld id="{B38049E5-7B53-4E85-8972-7D6C4BCE5BB9}" type="slidenum">
              <a:rPr lang="en-US" noProof="0" smtClean="0"/>
              <a:t>‹#›</a:t>
            </a:fld>
            <a:endParaRPr lang="en-US" noProof="0"/>
          </a:p>
        </p:txBody>
      </p:sp>
    </p:spTree>
    <p:extLst>
      <p:ext uri="{BB962C8B-B14F-4D97-AF65-F5344CB8AC3E}">
        <p14:creationId xmlns:p14="http://schemas.microsoft.com/office/powerpoint/2010/main" val="29688503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blackGray">
      <p:bgPr>
        <a:solidFill>
          <a:schemeClr val="bg2"/>
        </a:solidFill>
        <a:effectLst/>
      </p:bgPr>
    </p:bg>
    <p:spTree>
      <p:nvGrpSpPr>
        <p:cNvPr id="1" name=""/>
        <p:cNvGrpSpPr/>
        <p:nvPr/>
      </p:nvGrpSpPr>
      <p:grpSpPr>
        <a:xfrm>
          <a:off x="0" y="0"/>
          <a:ext cx="0" cy="0"/>
          <a:chOff x="0" y="0"/>
          <a:chExt cx="0" cy="0"/>
        </a:xfrm>
      </p:grpSpPr>
      <p:sp>
        <p:nvSpPr>
          <p:cNvPr id="8" name="Rectangle 7" title="Side bar">
            <a:extLst>
              <a:ext uri="{FF2B5EF4-FFF2-40B4-BE49-F238E27FC236}">
                <a16:creationId xmlns:a16="http://schemas.microsoft.com/office/drawing/2014/main" id="{FFA7AFEF-D97A-4A94-A884-7F95E91332B7}"/>
              </a:ext>
            </a:extLst>
          </p:cNvPr>
          <p:cNvSpPr/>
          <p:nvPr userDrawn="1"/>
        </p:nvSpPr>
        <p:spPr>
          <a:xfrm>
            <a:off x="622095" y="0"/>
            <a:ext cx="144000" cy="687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noProof="0"/>
              <a:t>Click to edit Master title style</a:t>
            </a:r>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3B77EF04-6424-4B70-94D1-FC932CBBDD9B}" type="datetimeFigureOut">
              <a:rPr lang="en-US" noProof="0" smtClean="0"/>
              <a:t>4/25/2020</a:t>
            </a:fld>
            <a:endParaRPr lang="en-US" noProof="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r>
              <a:rPr lang="en-US" noProof="0"/>
              <a:t>Add a footer </a:t>
            </a:r>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B38049E5-7B53-4E85-8972-7D6C4BCE5BB9}" type="slidenum">
              <a:rPr lang="en-US" noProof="0" smtClean="0"/>
              <a:t>‹#›</a:t>
            </a:fld>
            <a:endParaRPr lang="en-US" noProof="0"/>
          </a:p>
        </p:txBody>
      </p:sp>
      <p:sp>
        <p:nvSpPr>
          <p:cNvPr id="9" name="Rectangle 8" title="Side bar"/>
          <p:cNvSpPr/>
          <p:nvPr/>
        </p:nvSpPr>
        <p:spPr>
          <a:xfrm>
            <a:off x="478095" y="376"/>
            <a:ext cx="144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56303306"/>
      </p:ext>
    </p:extLst>
  </p:cSld>
  <p:clrMap bg1="lt1" tx1="dk1" bg2="lt2" tx2="dk2" accent1="accent1" accent2="accent2" accent3="accent3" accent4="accent4" accent5="accent5" accent6="accent6" hlink="hlink" folHlink="folHlink"/>
  <p:sldLayoutIdLst>
    <p:sldLayoutId id="2147483661" r:id="rId1"/>
    <p:sldLayoutId id="2147483670" r:id="rId2"/>
    <p:sldLayoutId id="2147483662" r:id="rId3"/>
    <p:sldLayoutId id="2147483668" r:id="rId4"/>
    <p:sldLayoutId id="2147483671" r:id="rId5"/>
    <p:sldLayoutId id="2147483669" r:id="rId6"/>
    <p:sldLayoutId id="2147483672" r:id="rId7"/>
    <p:sldLayoutId id="2147483663" r:id="rId8"/>
    <p:sldLayoutId id="2147483664" r:id="rId9"/>
    <p:sldLayoutId id="2147483665" r:id="rId10"/>
    <p:sldLayoutId id="2147483666" r:id="rId11"/>
    <p:sldLayoutId id="2147483673" r:id="rId12"/>
    <p:sldLayoutId id="2147483667" r:id="rId13"/>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42900" indent="-342900" algn="l" defTabSz="914400" rtl="0" eaLnBrk="1" latinLnBrk="0" hangingPunct="1">
        <a:lnSpc>
          <a:spcPct val="94000"/>
        </a:lnSpc>
        <a:spcBef>
          <a:spcPts val="1000"/>
        </a:spcBef>
        <a:spcAft>
          <a:spcPts val="200"/>
        </a:spcAft>
        <a:buFont typeface="Arial" panose="020B0604020202020204" pitchFamily="34" charset="0"/>
        <a:buChar char="•"/>
        <a:defRPr sz="2400" kern="1200" baseline="0">
          <a:solidFill>
            <a:schemeClr val="tx2"/>
          </a:solidFill>
          <a:latin typeface="+mn-lt"/>
          <a:ea typeface="+mn-ea"/>
          <a:cs typeface="+mn-cs"/>
        </a:defRPr>
      </a:lvl1pPr>
      <a:lvl2pPr marL="873252" indent="-342900" algn="l" defTabSz="914400" rtl="0" eaLnBrk="1" latinLnBrk="0" hangingPunct="1">
        <a:lnSpc>
          <a:spcPct val="94000"/>
        </a:lnSpc>
        <a:spcBef>
          <a:spcPts val="500"/>
        </a:spcBef>
        <a:spcAft>
          <a:spcPts val="200"/>
        </a:spcAft>
        <a:buFont typeface="Arial" panose="020B0604020202020204" pitchFamily="34" charset="0"/>
        <a:buChar char="•"/>
        <a:defRPr sz="2400" i="1" kern="1200" baseline="0">
          <a:solidFill>
            <a:schemeClr val="tx2"/>
          </a:solidFill>
          <a:latin typeface="+mn-lt"/>
          <a:ea typeface="+mn-ea"/>
          <a:cs typeface="+mn-cs"/>
        </a:defRPr>
      </a:lvl2pPr>
      <a:lvl3pPr marL="1330452" indent="-342900" algn="l" defTabSz="914400" rtl="0" eaLnBrk="1" latinLnBrk="0" hangingPunct="1">
        <a:lnSpc>
          <a:spcPct val="94000"/>
        </a:lnSpc>
        <a:spcBef>
          <a:spcPts val="500"/>
        </a:spcBef>
        <a:spcAft>
          <a:spcPts val="200"/>
        </a:spcAft>
        <a:buFont typeface="Arial" panose="020B0604020202020204" pitchFamily="34" charset="0"/>
        <a:buChar char="•"/>
        <a:defRPr sz="2000" kern="1200" baseline="0">
          <a:solidFill>
            <a:schemeClr val="tx2"/>
          </a:solidFill>
          <a:latin typeface="+mn-lt"/>
          <a:ea typeface="+mn-ea"/>
          <a:cs typeface="+mn-cs"/>
        </a:defRPr>
      </a:lvl3pPr>
      <a:lvl4pPr marL="1787652" indent="-342900" algn="l" defTabSz="914400" rtl="0" eaLnBrk="1" latinLnBrk="0" hangingPunct="1">
        <a:lnSpc>
          <a:spcPct val="94000"/>
        </a:lnSpc>
        <a:spcBef>
          <a:spcPts val="500"/>
        </a:spcBef>
        <a:spcAft>
          <a:spcPts val="200"/>
        </a:spcAft>
        <a:buFont typeface="Arial" panose="020B0604020202020204" pitchFamily="34" charset="0"/>
        <a:buChar char="•"/>
        <a:defRPr sz="2000" i="1" kern="1200" baseline="0">
          <a:solidFill>
            <a:schemeClr val="tx2"/>
          </a:solidFill>
          <a:latin typeface="+mn-lt"/>
          <a:ea typeface="+mn-ea"/>
          <a:cs typeface="+mn-cs"/>
        </a:defRPr>
      </a:lvl4pPr>
      <a:lvl5pPr marL="2187702" indent="-285750" algn="l" defTabSz="914400" rtl="0" eaLnBrk="1" latinLnBrk="0" hangingPunct="1">
        <a:lnSpc>
          <a:spcPct val="94000"/>
        </a:lnSpc>
        <a:spcBef>
          <a:spcPts val="500"/>
        </a:spcBef>
        <a:spcAft>
          <a:spcPts val="200"/>
        </a:spcAft>
        <a:buFont typeface="Arial" panose="020B0604020202020204" pitchFamily="34" charset="0"/>
        <a:buChar char="•"/>
        <a:defRPr sz="18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hyperlink" Target="http://ftp.wayne.edu/apache/mahout/" TargetMode="Externa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hyperlink" Target="https://en.wikipedia.org/wiki/Pearson_product-moment_correlation_coefficient" TargetMode="Externa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889FE-7B85-40C7-8441-909223A9B382}"/>
              </a:ext>
            </a:extLst>
          </p:cNvPr>
          <p:cNvSpPr>
            <a:spLocks noGrp="1"/>
          </p:cNvSpPr>
          <p:nvPr>
            <p:ph type="ctrTitle"/>
          </p:nvPr>
        </p:nvSpPr>
        <p:spPr/>
        <p:txBody>
          <a:bodyPr/>
          <a:lstStyle/>
          <a:p>
            <a:r>
              <a:rPr lang="en-US"/>
              <a:t>Apache Mahout</a:t>
            </a:r>
          </a:p>
        </p:txBody>
      </p:sp>
      <p:sp>
        <p:nvSpPr>
          <p:cNvPr id="3" name="Subtitle 2">
            <a:extLst>
              <a:ext uri="{FF2B5EF4-FFF2-40B4-BE49-F238E27FC236}">
                <a16:creationId xmlns:a16="http://schemas.microsoft.com/office/drawing/2014/main" id="{B87DC842-2DF4-46F3-AEC5-E38386DA6887}"/>
              </a:ext>
            </a:extLst>
          </p:cNvPr>
          <p:cNvSpPr>
            <a:spLocks noGrp="1"/>
          </p:cNvSpPr>
          <p:nvPr>
            <p:ph type="subTitle" idx="1"/>
          </p:nvPr>
        </p:nvSpPr>
        <p:spPr>
          <a:xfrm>
            <a:off x="750014" y="3186020"/>
            <a:ext cx="10685124" cy="1086237"/>
          </a:xfrm>
        </p:spPr>
        <p:txBody>
          <a:bodyPr>
            <a:normAutofit/>
          </a:bodyPr>
          <a:lstStyle/>
          <a:p>
            <a:r>
              <a:rPr lang="en-US"/>
              <a:t>A project of Apache Software Foundation to produce free implementations of distributed or scalable machine learning algorithms </a:t>
            </a:r>
          </a:p>
        </p:txBody>
      </p:sp>
      <p:sp>
        <p:nvSpPr>
          <p:cNvPr id="4" name="TextBox 3"/>
          <p:cNvSpPr txBox="1"/>
          <p:nvPr/>
        </p:nvSpPr>
        <p:spPr>
          <a:xfrm>
            <a:off x="130140" y="4643919"/>
            <a:ext cx="5835721" cy="1908215"/>
          </a:xfrm>
          <a:prstGeom prst="rect">
            <a:avLst/>
          </a:prstGeom>
          <a:noFill/>
        </p:spPr>
        <p:txBody>
          <a:bodyPr wrap="square" rtlCol="0">
            <a:spAutoFit/>
          </a:bodyPr>
          <a:lstStyle/>
          <a:p>
            <a:r>
              <a:rPr lang="en-IN" sz="2000">
                <a:solidFill>
                  <a:schemeClr val="bg1"/>
                </a:solidFill>
              </a:rPr>
              <a:t>Binu P K </a:t>
            </a:r>
          </a:p>
          <a:p>
            <a:r>
              <a:rPr lang="en-IN" sz="2000">
                <a:solidFill>
                  <a:schemeClr val="bg1"/>
                </a:solidFill>
              </a:rPr>
              <a:t>Asst. Professor</a:t>
            </a:r>
          </a:p>
          <a:p>
            <a:r>
              <a:rPr lang="en-IN" sz="2000">
                <a:solidFill>
                  <a:schemeClr val="bg1"/>
                </a:solidFill>
              </a:rPr>
              <a:t>Dept. of Computer Science</a:t>
            </a:r>
          </a:p>
          <a:p>
            <a:r>
              <a:rPr lang="en-IN" sz="2000">
                <a:solidFill>
                  <a:schemeClr val="bg1"/>
                </a:solidFill>
              </a:rPr>
              <a:t>School of Engineering</a:t>
            </a:r>
          </a:p>
          <a:p>
            <a:r>
              <a:rPr lang="en-IN" sz="2000">
                <a:solidFill>
                  <a:schemeClr val="bg1"/>
                </a:solidFill>
              </a:rPr>
              <a:t>Amrita </a:t>
            </a:r>
            <a:r>
              <a:rPr lang="en-IN" sz="2000" err="1">
                <a:solidFill>
                  <a:schemeClr val="bg1"/>
                </a:solidFill>
              </a:rPr>
              <a:t>Vishwa</a:t>
            </a:r>
            <a:r>
              <a:rPr lang="en-IN" sz="2000">
                <a:solidFill>
                  <a:schemeClr val="bg1"/>
                </a:solidFill>
              </a:rPr>
              <a:t> Vidyapeetham, </a:t>
            </a:r>
            <a:r>
              <a:rPr lang="en-IN" sz="2000" err="1">
                <a:solidFill>
                  <a:schemeClr val="bg1"/>
                </a:solidFill>
              </a:rPr>
              <a:t>Amritapuri</a:t>
            </a:r>
            <a:r>
              <a:rPr lang="en-IN" sz="2000">
                <a:solidFill>
                  <a:schemeClr val="bg1"/>
                </a:solidFill>
              </a:rPr>
              <a:t> Campus</a:t>
            </a:r>
          </a:p>
          <a:p>
            <a:endParaRPr lang="en-IN"/>
          </a:p>
        </p:txBody>
      </p:sp>
    </p:spTree>
    <p:extLst>
      <p:ext uri="{BB962C8B-B14F-4D97-AF65-F5344CB8AC3E}">
        <p14:creationId xmlns:p14="http://schemas.microsoft.com/office/powerpoint/2010/main" val="24616782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DF258-FBDF-4B27-9629-7EDE5A44E595}"/>
              </a:ext>
            </a:extLst>
          </p:cNvPr>
          <p:cNvSpPr>
            <a:spLocks noGrp="1"/>
          </p:cNvSpPr>
          <p:nvPr>
            <p:ph type="title"/>
          </p:nvPr>
        </p:nvSpPr>
        <p:spPr/>
        <p:txBody>
          <a:bodyPr/>
          <a:lstStyle/>
          <a:p>
            <a:r>
              <a:rPr lang="en-IN" b="1"/>
              <a:t>Mahout Architecture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76346" y="1828800"/>
            <a:ext cx="9191708" cy="4754880"/>
          </a:xfrm>
        </p:spPr>
      </p:pic>
    </p:spTree>
    <p:extLst>
      <p:ext uri="{BB962C8B-B14F-4D97-AF65-F5344CB8AC3E}">
        <p14:creationId xmlns:p14="http://schemas.microsoft.com/office/powerpoint/2010/main" val="16177373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DF258-FBDF-4B27-9629-7EDE5A44E595}"/>
              </a:ext>
            </a:extLst>
          </p:cNvPr>
          <p:cNvSpPr>
            <a:spLocks noGrp="1"/>
          </p:cNvSpPr>
          <p:nvPr>
            <p:ph type="title"/>
          </p:nvPr>
        </p:nvSpPr>
        <p:spPr/>
        <p:txBody>
          <a:bodyPr/>
          <a:lstStyle/>
          <a:p>
            <a:r>
              <a:rPr lang="en-IN" b="1"/>
              <a:t>Mahout Installation</a:t>
            </a:r>
          </a:p>
        </p:txBody>
      </p:sp>
      <p:sp>
        <p:nvSpPr>
          <p:cNvPr id="3" name="Content Placeholder 2"/>
          <p:cNvSpPr>
            <a:spLocks noGrp="1"/>
          </p:cNvSpPr>
          <p:nvPr>
            <p:ph idx="1"/>
          </p:nvPr>
        </p:nvSpPr>
        <p:spPr>
          <a:xfrm>
            <a:off x="1371600" y="1484672"/>
            <a:ext cx="9601200" cy="5289840"/>
          </a:xfrm>
        </p:spPr>
        <p:txBody>
          <a:bodyPr/>
          <a:lstStyle/>
          <a:p>
            <a:r>
              <a:rPr lang="en-US"/>
              <a:t>Basic need for Apache Mahout is Hadoop and Java.</a:t>
            </a:r>
          </a:p>
          <a:p>
            <a:r>
              <a:rPr lang="en-US"/>
              <a:t>Single Node or Multi Node installation of Hadoop is needed first.</a:t>
            </a:r>
          </a:p>
          <a:p>
            <a:r>
              <a:rPr lang="en-US"/>
              <a:t>There are </a:t>
            </a:r>
            <a:r>
              <a:rPr lang="en-US" b="1"/>
              <a:t>two ways</a:t>
            </a:r>
            <a:r>
              <a:rPr lang="en-US"/>
              <a:t> you can download and install Apache Mahout (Direct download or Install via Maven)</a:t>
            </a:r>
          </a:p>
          <a:p>
            <a:pPr lvl="1"/>
            <a:r>
              <a:rPr lang="en-IN" sz="2000"/>
              <a:t>Download tar </a:t>
            </a:r>
            <a:r>
              <a:rPr lang="en-IN" sz="2000" err="1"/>
              <a:t>gz</a:t>
            </a:r>
            <a:r>
              <a:rPr lang="en-IN" sz="2000"/>
              <a:t> file.</a:t>
            </a:r>
          </a:p>
          <a:p>
            <a:pPr lvl="1"/>
            <a:r>
              <a:rPr lang="en-IN" sz="2000"/>
              <a:t>Extract it using command ---------&gt;&gt; $ </a:t>
            </a:r>
            <a:r>
              <a:rPr lang="en-IN" sz="2000" err="1"/>
              <a:t>sudo</a:t>
            </a:r>
            <a:r>
              <a:rPr lang="en-IN" sz="2000"/>
              <a:t> tar -</a:t>
            </a:r>
            <a:r>
              <a:rPr lang="en-IN" sz="2000" err="1"/>
              <a:t>zxvf</a:t>
            </a:r>
            <a:r>
              <a:rPr lang="en-IN" sz="2000"/>
              <a:t> mahout-distribution-x.x.tar.gz.</a:t>
            </a:r>
          </a:p>
          <a:p>
            <a:pPr lvl="1"/>
            <a:r>
              <a:rPr lang="en-IN" sz="2000"/>
              <a:t>Move unzip folder into /</a:t>
            </a:r>
            <a:r>
              <a:rPr lang="en-IN" sz="2000" err="1"/>
              <a:t>usr</a:t>
            </a:r>
            <a:r>
              <a:rPr lang="en-IN" sz="2000"/>
              <a:t>/lib directory -----&gt;&gt;&gt; $ </a:t>
            </a:r>
            <a:r>
              <a:rPr lang="en-IN" sz="2000" err="1"/>
              <a:t>sudo</a:t>
            </a:r>
            <a:r>
              <a:rPr lang="en-IN" sz="2000"/>
              <a:t> mv mahout-distribution-</a:t>
            </a:r>
            <a:r>
              <a:rPr lang="en-IN" sz="2000" err="1"/>
              <a:t>x.x</a:t>
            </a:r>
            <a:r>
              <a:rPr lang="en-IN" sz="2000"/>
              <a:t> /</a:t>
            </a:r>
            <a:r>
              <a:rPr lang="en-IN" sz="2000" err="1"/>
              <a:t>usr</a:t>
            </a:r>
            <a:r>
              <a:rPr lang="en-IN" sz="2000"/>
              <a:t>/lib/mahout</a:t>
            </a:r>
          </a:p>
          <a:p>
            <a:pPr lvl="1"/>
            <a:r>
              <a:rPr lang="en-IN" sz="2000"/>
              <a:t>Edit </a:t>
            </a:r>
            <a:r>
              <a:rPr lang="en-IN" sz="2000" err="1"/>
              <a:t>bashrc</a:t>
            </a:r>
            <a:r>
              <a:rPr lang="en-IN" sz="2000"/>
              <a:t> file ------&gt;&gt; "$ </a:t>
            </a:r>
            <a:r>
              <a:rPr lang="en-IN" sz="2000" err="1"/>
              <a:t>sudo</a:t>
            </a:r>
            <a:r>
              <a:rPr lang="en-IN" sz="2000"/>
              <a:t> </a:t>
            </a:r>
            <a:r>
              <a:rPr lang="en-IN" sz="2000" err="1"/>
              <a:t>gedit</a:t>
            </a:r>
            <a:r>
              <a:rPr lang="en-IN" sz="2000"/>
              <a:t> ~/.</a:t>
            </a:r>
            <a:r>
              <a:rPr lang="en-IN" sz="2000" err="1"/>
              <a:t>bashrc</a:t>
            </a:r>
            <a:r>
              <a:rPr lang="en-IN" sz="2000"/>
              <a:t>".</a:t>
            </a:r>
          </a:p>
          <a:p>
            <a:pPr lvl="1"/>
            <a:r>
              <a:rPr lang="en-IN" sz="2000"/>
              <a:t>Add following line into it : </a:t>
            </a:r>
            <a:r>
              <a:rPr lang="en-IN" sz="2000" b="1"/>
              <a:t>export MAHOUT_HOME=/</a:t>
            </a:r>
            <a:r>
              <a:rPr lang="en-IN" sz="2000" b="1" err="1"/>
              <a:t>usr</a:t>
            </a:r>
            <a:r>
              <a:rPr lang="en-IN" sz="2000" b="1"/>
              <a:t>/local/mahout</a:t>
            </a:r>
            <a:endParaRPr lang="en-IN" sz="2000"/>
          </a:p>
          <a:p>
            <a:pPr lvl="1"/>
            <a:r>
              <a:rPr lang="en-IN" sz="2000"/>
              <a:t>Run this command -----&gt;&gt; "$ source ~/.</a:t>
            </a:r>
            <a:r>
              <a:rPr lang="en-IN" sz="2000" err="1"/>
              <a:t>bashrc</a:t>
            </a:r>
            <a:r>
              <a:rPr lang="en-IN" sz="2000"/>
              <a:t>".</a:t>
            </a:r>
          </a:p>
          <a:p>
            <a:pPr lvl="1"/>
            <a:r>
              <a:rPr lang="en-IN" sz="2000"/>
              <a:t>Your Apache Mahout is installed successfully.</a:t>
            </a:r>
          </a:p>
          <a:p>
            <a:pPr marL="0" indent="0">
              <a:buNone/>
            </a:pPr>
            <a:endParaRPr lang="en-US"/>
          </a:p>
          <a:p>
            <a:endParaRPr lang="en-IN"/>
          </a:p>
        </p:txBody>
      </p:sp>
    </p:spTree>
    <p:extLst>
      <p:ext uri="{BB962C8B-B14F-4D97-AF65-F5344CB8AC3E}">
        <p14:creationId xmlns:p14="http://schemas.microsoft.com/office/powerpoint/2010/main" val="34372181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DF258-FBDF-4B27-9629-7EDE5A44E595}"/>
              </a:ext>
            </a:extLst>
          </p:cNvPr>
          <p:cNvSpPr>
            <a:spLocks noGrp="1"/>
          </p:cNvSpPr>
          <p:nvPr>
            <p:ph type="title"/>
          </p:nvPr>
        </p:nvSpPr>
        <p:spPr/>
        <p:txBody>
          <a:bodyPr/>
          <a:lstStyle/>
          <a:p>
            <a:r>
              <a:rPr lang="en-IN" b="1"/>
              <a:t>Mahout Installation</a:t>
            </a:r>
          </a:p>
        </p:txBody>
      </p:sp>
      <p:sp>
        <p:nvSpPr>
          <p:cNvPr id="3" name="Content Placeholder 2"/>
          <p:cNvSpPr>
            <a:spLocks noGrp="1"/>
          </p:cNvSpPr>
          <p:nvPr>
            <p:ph idx="1"/>
          </p:nvPr>
        </p:nvSpPr>
        <p:spPr>
          <a:xfrm>
            <a:off x="1371600" y="1484672"/>
            <a:ext cx="9601200" cy="5289840"/>
          </a:xfrm>
        </p:spPr>
        <p:txBody>
          <a:bodyPr/>
          <a:lstStyle/>
          <a:p>
            <a:r>
              <a:rPr lang="en-US"/>
              <a:t>Install via Maven (Maven is a build automation tool used primarily for Java projects)</a:t>
            </a:r>
          </a:p>
          <a:p>
            <a:pPr lvl="1"/>
            <a:r>
              <a:rPr lang="en-IN" sz="2000"/>
              <a:t>Install Maven ----&gt;&gt; $ </a:t>
            </a:r>
            <a:r>
              <a:rPr lang="en-IN" sz="2000" err="1"/>
              <a:t>sudo</a:t>
            </a:r>
            <a:r>
              <a:rPr lang="en-IN" sz="2000"/>
              <a:t> apt-get install maven.</a:t>
            </a:r>
          </a:p>
          <a:p>
            <a:pPr lvl="1"/>
            <a:r>
              <a:rPr lang="en-US" sz="2000"/>
              <a:t>Check it installed or not ----&gt;&gt; $ </a:t>
            </a:r>
            <a:r>
              <a:rPr lang="en-US" sz="2000" err="1"/>
              <a:t>mvn</a:t>
            </a:r>
            <a:r>
              <a:rPr lang="en-US" sz="2000"/>
              <a:t> -version.</a:t>
            </a:r>
          </a:p>
          <a:p>
            <a:pPr lvl="1"/>
            <a:r>
              <a:rPr lang="en-IN" sz="2000"/>
              <a:t>Download {</a:t>
            </a:r>
            <a:r>
              <a:rPr lang="en-IN" sz="2000" b="1" err="1"/>
              <a:t>src</a:t>
            </a:r>
            <a:r>
              <a:rPr lang="en-IN" sz="2000" b="1"/>
              <a:t> ZIP</a:t>
            </a:r>
            <a:r>
              <a:rPr lang="en-IN" sz="2000"/>
              <a:t>} file of Mahout from the link </a:t>
            </a:r>
            <a:r>
              <a:rPr lang="en-IN" sz="2000">
                <a:hlinkClick r:id="rId2"/>
              </a:rPr>
              <a:t>http://ftp.wayne.edu/apache/mahout/</a:t>
            </a:r>
            <a:endParaRPr lang="en-IN" sz="2000"/>
          </a:p>
          <a:p>
            <a:pPr lvl="1"/>
            <a:r>
              <a:rPr lang="en-US" sz="2000"/>
              <a:t>Unzip the Mahout File : $ unzip -a mahout-distribution-x.x-src.zip.</a:t>
            </a:r>
          </a:p>
          <a:p>
            <a:pPr lvl="1"/>
            <a:r>
              <a:rPr lang="en-US" altLang="en-US" sz="2000" i="0">
                <a:solidFill>
                  <a:schemeClr val="tx1"/>
                </a:solidFill>
                <a:latin typeface="Arial" panose="020B0604020202020204" pitchFamily="34" charset="0"/>
              </a:rPr>
              <a:t>Move unzip folder into /</a:t>
            </a:r>
            <a:r>
              <a:rPr lang="en-US" altLang="en-US" sz="2000" i="0" err="1">
                <a:solidFill>
                  <a:schemeClr val="tx1"/>
                </a:solidFill>
                <a:latin typeface="Arial" panose="020B0604020202020204" pitchFamily="34" charset="0"/>
              </a:rPr>
              <a:t>usr</a:t>
            </a:r>
            <a:r>
              <a:rPr lang="en-US" altLang="en-US" sz="2000" i="0">
                <a:solidFill>
                  <a:schemeClr val="tx1"/>
                </a:solidFill>
                <a:latin typeface="Arial" panose="020B0604020202020204" pitchFamily="34" charset="0"/>
              </a:rPr>
              <a:t>/local directory -----&gt;&gt;&gt; $ </a:t>
            </a:r>
            <a:r>
              <a:rPr lang="en-US" altLang="en-US" sz="2000" i="0" err="1">
                <a:solidFill>
                  <a:srgbClr val="C23B3B"/>
                </a:solidFill>
                <a:latin typeface="Arial" panose="020B0604020202020204" pitchFamily="34" charset="0"/>
              </a:rPr>
              <a:t>sudo</a:t>
            </a:r>
            <a:r>
              <a:rPr lang="en-US" altLang="en-US" sz="2000" i="0">
                <a:solidFill>
                  <a:srgbClr val="C23B3B"/>
                </a:solidFill>
                <a:latin typeface="Arial" panose="020B0604020202020204" pitchFamily="34" charset="0"/>
              </a:rPr>
              <a:t> mv mahout-distribution-</a:t>
            </a:r>
            <a:r>
              <a:rPr lang="en-US" altLang="en-US" sz="2000" i="0" err="1">
                <a:solidFill>
                  <a:srgbClr val="C23B3B"/>
                </a:solidFill>
                <a:latin typeface="Arial" panose="020B0604020202020204" pitchFamily="34" charset="0"/>
              </a:rPr>
              <a:t>x.x</a:t>
            </a:r>
            <a:r>
              <a:rPr lang="en-US" altLang="en-US" sz="2000" i="0">
                <a:solidFill>
                  <a:srgbClr val="C23B3B"/>
                </a:solidFill>
                <a:latin typeface="Arial" panose="020B0604020202020204" pitchFamily="34" charset="0"/>
              </a:rPr>
              <a:t> /</a:t>
            </a:r>
            <a:r>
              <a:rPr lang="en-US" altLang="en-US" sz="2000" i="0" err="1">
                <a:solidFill>
                  <a:srgbClr val="C23B3B"/>
                </a:solidFill>
                <a:latin typeface="Arial" panose="020B0604020202020204" pitchFamily="34" charset="0"/>
              </a:rPr>
              <a:t>usr</a:t>
            </a:r>
            <a:r>
              <a:rPr lang="en-US" altLang="en-US" sz="2000" i="0">
                <a:solidFill>
                  <a:srgbClr val="C23B3B"/>
                </a:solidFill>
                <a:latin typeface="Arial" panose="020B0604020202020204" pitchFamily="34" charset="0"/>
              </a:rPr>
              <a:t>/local/mahout </a:t>
            </a:r>
          </a:p>
          <a:p>
            <a:pPr lvl="1"/>
            <a:r>
              <a:rPr lang="en-US" altLang="en-US" sz="2000" i="0">
                <a:solidFill>
                  <a:schemeClr val="tx1"/>
                </a:solidFill>
                <a:latin typeface="Arial" panose="020B0604020202020204" pitchFamily="34" charset="0"/>
              </a:rPr>
              <a:t>Go to mahout directory in terminal ---- &gt;&gt; </a:t>
            </a:r>
            <a:r>
              <a:rPr lang="en-US" altLang="en-US" sz="2000" i="0">
                <a:solidFill>
                  <a:srgbClr val="C23B3B"/>
                </a:solidFill>
                <a:latin typeface="Arial" panose="020B0604020202020204" pitchFamily="34" charset="0"/>
              </a:rPr>
              <a:t>cd /</a:t>
            </a:r>
            <a:r>
              <a:rPr lang="en-US" altLang="en-US" sz="2000" i="0" err="1">
                <a:solidFill>
                  <a:srgbClr val="C23B3B"/>
                </a:solidFill>
                <a:latin typeface="Arial" panose="020B0604020202020204" pitchFamily="34" charset="0"/>
              </a:rPr>
              <a:t>usr</a:t>
            </a:r>
            <a:r>
              <a:rPr lang="en-US" altLang="en-US" sz="2000" i="0">
                <a:solidFill>
                  <a:srgbClr val="C23B3B"/>
                </a:solidFill>
                <a:latin typeface="Arial" panose="020B0604020202020204" pitchFamily="34" charset="0"/>
              </a:rPr>
              <a:t>/local/mahout/.</a:t>
            </a:r>
          </a:p>
          <a:p>
            <a:pPr lvl="1"/>
            <a:r>
              <a:rPr lang="en-US" sz="2000"/>
              <a:t>Then Run following command -------&gt;&gt; "</a:t>
            </a:r>
            <a:r>
              <a:rPr lang="en-US" sz="2000" err="1"/>
              <a:t>mvn</a:t>
            </a:r>
            <a:r>
              <a:rPr lang="en-US" sz="2000"/>
              <a:t> install"</a:t>
            </a:r>
            <a:r>
              <a:rPr lang="en-IN" sz="2000"/>
              <a:t>.</a:t>
            </a:r>
          </a:p>
          <a:p>
            <a:pPr lvl="1"/>
            <a:r>
              <a:rPr lang="en-US" sz="2000"/>
              <a:t>This will take around 30 minutes because it takes time to test all the algorithms.</a:t>
            </a:r>
          </a:p>
          <a:p>
            <a:pPr marL="0" indent="0">
              <a:buNone/>
            </a:pPr>
            <a:endParaRPr lang="en-US"/>
          </a:p>
          <a:p>
            <a:endParaRPr lang="en-IN"/>
          </a:p>
        </p:txBody>
      </p:sp>
    </p:spTree>
    <p:extLst>
      <p:ext uri="{BB962C8B-B14F-4D97-AF65-F5344CB8AC3E}">
        <p14:creationId xmlns:p14="http://schemas.microsoft.com/office/powerpoint/2010/main" val="8857963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DF258-FBDF-4B27-9629-7EDE5A44E595}"/>
              </a:ext>
            </a:extLst>
          </p:cNvPr>
          <p:cNvSpPr>
            <a:spLocks noGrp="1"/>
          </p:cNvSpPr>
          <p:nvPr>
            <p:ph type="title"/>
          </p:nvPr>
        </p:nvSpPr>
        <p:spPr/>
        <p:txBody>
          <a:bodyPr/>
          <a:lstStyle/>
          <a:p>
            <a:r>
              <a:rPr lang="en-IN" b="1"/>
              <a:t>Mahout Installation</a:t>
            </a:r>
          </a:p>
        </p:txBody>
      </p:sp>
      <p:sp>
        <p:nvSpPr>
          <p:cNvPr id="3" name="Content Placeholder 2"/>
          <p:cNvSpPr>
            <a:spLocks noGrp="1"/>
          </p:cNvSpPr>
          <p:nvPr>
            <p:ph idx="1"/>
          </p:nvPr>
        </p:nvSpPr>
        <p:spPr>
          <a:xfrm>
            <a:off x="1371600" y="1484672"/>
            <a:ext cx="9601200" cy="5289840"/>
          </a:xfrm>
        </p:spPr>
        <p:txBody>
          <a:bodyPr/>
          <a:lstStyle/>
          <a:p>
            <a:r>
              <a:rPr lang="en-US"/>
              <a:t>Install via Maven</a:t>
            </a:r>
          </a:p>
          <a:p>
            <a:pPr lvl="1"/>
            <a:r>
              <a:rPr lang="en-US" sz="2000"/>
              <a:t>Edit the pom.xml file that resides in the base directory of the project and add the following lines.</a:t>
            </a:r>
          </a:p>
          <a:p>
            <a:pPr marL="530352" lvl="1" indent="0">
              <a:buNone/>
            </a:pPr>
            <a:r>
              <a:rPr lang="en-US" altLang="en-US" sz="2000" i="0">
                <a:solidFill>
                  <a:schemeClr val="tx1"/>
                </a:solidFill>
                <a:latin typeface="Arial Unicode MS" panose="020B0604020202020204" pitchFamily="34" charset="-128"/>
              </a:rPr>
              <a:t>	&lt;dependency&gt; </a:t>
            </a:r>
          </a:p>
          <a:p>
            <a:pPr marL="530352" lvl="1" indent="0">
              <a:buNone/>
            </a:pPr>
            <a:r>
              <a:rPr lang="en-US" altLang="en-US" sz="2000" i="0">
                <a:solidFill>
                  <a:schemeClr val="tx1"/>
                </a:solidFill>
                <a:latin typeface="Arial Unicode MS" panose="020B0604020202020204" pitchFamily="34" charset="-128"/>
              </a:rPr>
              <a:t>	         &lt;</a:t>
            </a:r>
            <a:r>
              <a:rPr lang="en-US" altLang="en-US" sz="2000" i="0" err="1">
                <a:solidFill>
                  <a:schemeClr val="tx1"/>
                </a:solidFill>
                <a:latin typeface="Arial Unicode MS" panose="020B0604020202020204" pitchFamily="34" charset="-128"/>
              </a:rPr>
              <a:t>groupId</a:t>
            </a:r>
            <a:r>
              <a:rPr lang="en-US" altLang="en-US" sz="2000" i="0">
                <a:solidFill>
                  <a:schemeClr val="tx1"/>
                </a:solidFill>
                <a:latin typeface="Arial Unicode MS" panose="020B0604020202020204" pitchFamily="34" charset="-128"/>
              </a:rPr>
              <a:t>&gt;</a:t>
            </a:r>
            <a:r>
              <a:rPr lang="en-US" altLang="en-US" sz="2000" i="0" err="1">
                <a:solidFill>
                  <a:schemeClr val="tx1"/>
                </a:solidFill>
                <a:latin typeface="Arial Unicode MS" panose="020B0604020202020204" pitchFamily="34" charset="-128"/>
              </a:rPr>
              <a:t>org.apache.mahout</a:t>
            </a:r>
            <a:r>
              <a:rPr lang="en-US" altLang="en-US" sz="2000" i="0">
                <a:solidFill>
                  <a:schemeClr val="tx1"/>
                </a:solidFill>
                <a:latin typeface="Arial Unicode MS" panose="020B0604020202020204" pitchFamily="34" charset="-128"/>
              </a:rPr>
              <a:t>&lt;/</a:t>
            </a:r>
            <a:r>
              <a:rPr lang="en-US" altLang="en-US" sz="2000" i="0" err="1">
                <a:solidFill>
                  <a:schemeClr val="tx1"/>
                </a:solidFill>
                <a:latin typeface="Arial Unicode MS" panose="020B0604020202020204" pitchFamily="34" charset="-128"/>
              </a:rPr>
              <a:t>groupId</a:t>
            </a:r>
            <a:r>
              <a:rPr lang="en-US" altLang="en-US" sz="2000" i="0">
                <a:solidFill>
                  <a:schemeClr val="tx1"/>
                </a:solidFill>
                <a:latin typeface="Arial Unicode MS" panose="020B0604020202020204" pitchFamily="34" charset="-128"/>
              </a:rPr>
              <a:t>&gt; </a:t>
            </a:r>
          </a:p>
          <a:p>
            <a:pPr marL="530352" lvl="1" indent="0">
              <a:buNone/>
            </a:pPr>
            <a:r>
              <a:rPr lang="en-US" altLang="en-US" sz="2000" i="0">
                <a:solidFill>
                  <a:schemeClr val="tx1"/>
                </a:solidFill>
                <a:latin typeface="Arial Unicode MS" panose="020B0604020202020204" pitchFamily="34" charset="-128"/>
              </a:rPr>
              <a:t>	         &lt;</a:t>
            </a:r>
            <a:r>
              <a:rPr lang="en-US" altLang="en-US" sz="2000" i="0" err="1">
                <a:solidFill>
                  <a:schemeClr val="tx1"/>
                </a:solidFill>
                <a:latin typeface="Arial Unicode MS" panose="020B0604020202020204" pitchFamily="34" charset="-128"/>
              </a:rPr>
              <a:t>artifactId</a:t>
            </a:r>
            <a:r>
              <a:rPr lang="en-US" altLang="en-US" sz="2000" i="0">
                <a:solidFill>
                  <a:schemeClr val="tx1"/>
                </a:solidFill>
                <a:latin typeface="Arial Unicode MS" panose="020B0604020202020204" pitchFamily="34" charset="-128"/>
              </a:rPr>
              <a:t>&gt;mahout-</a:t>
            </a:r>
            <a:r>
              <a:rPr lang="en-US" altLang="en-US" sz="2000" i="0" err="1">
                <a:solidFill>
                  <a:schemeClr val="tx1"/>
                </a:solidFill>
                <a:latin typeface="Arial Unicode MS" panose="020B0604020202020204" pitchFamily="34" charset="-128"/>
              </a:rPr>
              <a:t>mr</a:t>
            </a:r>
            <a:r>
              <a:rPr lang="en-US" altLang="en-US" sz="2000" i="0">
                <a:solidFill>
                  <a:schemeClr val="tx1"/>
                </a:solidFill>
                <a:latin typeface="Arial Unicode MS" panose="020B0604020202020204" pitchFamily="34" charset="-128"/>
              </a:rPr>
              <a:t>&lt;/</a:t>
            </a:r>
            <a:r>
              <a:rPr lang="en-US" altLang="en-US" sz="2000" i="0" err="1">
                <a:solidFill>
                  <a:schemeClr val="tx1"/>
                </a:solidFill>
                <a:latin typeface="Arial Unicode MS" panose="020B0604020202020204" pitchFamily="34" charset="-128"/>
              </a:rPr>
              <a:t>artifactId</a:t>
            </a:r>
            <a:r>
              <a:rPr lang="en-US" altLang="en-US" sz="2000" i="0">
                <a:solidFill>
                  <a:schemeClr val="tx1"/>
                </a:solidFill>
                <a:latin typeface="Arial Unicode MS" panose="020B0604020202020204" pitchFamily="34" charset="-128"/>
              </a:rPr>
              <a:t>&gt; </a:t>
            </a:r>
          </a:p>
          <a:p>
            <a:pPr marL="530352" lvl="1" indent="0">
              <a:buNone/>
            </a:pPr>
            <a:r>
              <a:rPr lang="en-US" altLang="en-US" sz="2000" i="0">
                <a:solidFill>
                  <a:schemeClr val="tx1"/>
                </a:solidFill>
                <a:latin typeface="Arial Unicode MS" panose="020B0604020202020204" pitchFamily="34" charset="-128"/>
              </a:rPr>
              <a:t>	         &lt;version&gt;0.14.0&lt;/version&gt;</a:t>
            </a:r>
          </a:p>
          <a:p>
            <a:pPr marL="530352" lvl="1" indent="0">
              <a:buNone/>
            </a:pPr>
            <a:r>
              <a:rPr lang="en-US" altLang="en-US" sz="2000" i="0">
                <a:solidFill>
                  <a:schemeClr val="tx1"/>
                </a:solidFill>
                <a:latin typeface="Arial Unicode MS" panose="020B0604020202020204" pitchFamily="34" charset="-128"/>
              </a:rPr>
              <a:t>	&lt;/dependency&gt; </a:t>
            </a:r>
          </a:p>
          <a:p>
            <a:pPr marL="342900" lvl="1">
              <a:spcBef>
                <a:spcPts val="1000"/>
              </a:spcBef>
            </a:pPr>
            <a:r>
              <a:rPr lang="en-US"/>
              <a:t>POM stands for Project Object Model.</a:t>
            </a:r>
          </a:p>
          <a:p>
            <a:pPr marL="342900" lvl="1">
              <a:spcBef>
                <a:spcPts val="1000"/>
              </a:spcBef>
            </a:pPr>
            <a:r>
              <a:rPr lang="en-US"/>
              <a:t>It is the fundamental unit of work in Maven which contains information about the project and various configuration detail used by Maven to build the project(s).</a:t>
            </a:r>
          </a:p>
          <a:p>
            <a:pPr marL="342900" lvl="1">
              <a:spcBef>
                <a:spcPts val="1000"/>
              </a:spcBef>
            </a:pPr>
            <a:r>
              <a:rPr lang="en-US"/>
              <a:t>POM also contains the goals (tasks) and plugins.</a:t>
            </a:r>
          </a:p>
          <a:p>
            <a:pPr marL="0" indent="0">
              <a:buNone/>
            </a:pPr>
            <a:endParaRPr lang="en-US"/>
          </a:p>
          <a:p>
            <a:pPr marL="0" indent="0">
              <a:buNone/>
            </a:pPr>
            <a:endParaRPr lang="en-IN"/>
          </a:p>
        </p:txBody>
      </p:sp>
    </p:spTree>
    <p:extLst>
      <p:ext uri="{BB962C8B-B14F-4D97-AF65-F5344CB8AC3E}">
        <p14:creationId xmlns:p14="http://schemas.microsoft.com/office/powerpoint/2010/main" val="32208572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DF258-FBDF-4B27-9629-7EDE5A44E595}"/>
              </a:ext>
            </a:extLst>
          </p:cNvPr>
          <p:cNvSpPr>
            <a:spLocks noGrp="1"/>
          </p:cNvSpPr>
          <p:nvPr>
            <p:ph type="title"/>
          </p:nvPr>
        </p:nvSpPr>
        <p:spPr/>
        <p:txBody>
          <a:bodyPr/>
          <a:lstStyle/>
          <a:p>
            <a:r>
              <a:rPr lang="en-IN" b="1"/>
              <a:t>Mahout Recommender Engine</a:t>
            </a:r>
          </a:p>
        </p:txBody>
      </p:sp>
      <p:sp>
        <p:nvSpPr>
          <p:cNvPr id="3" name="Content Placeholder 2"/>
          <p:cNvSpPr>
            <a:spLocks noGrp="1"/>
          </p:cNvSpPr>
          <p:nvPr>
            <p:ph idx="1"/>
          </p:nvPr>
        </p:nvSpPr>
        <p:spPr>
          <a:xfrm>
            <a:off x="1371600" y="1484672"/>
            <a:ext cx="9760226" cy="5297791"/>
          </a:xfrm>
        </p:spPr>
        <p:txBody>
          <a:bodyPr/>
          <a:lstStyle/>
          <a:p>
            <a:r>
              <a:rPr lang="en-US"/>
              <a:t>Ever wondered how Amazon comes up with a list of recommended items to draw your attention to a particular product that you might be interested in??</a:t>
            </a:r>
          </a:p>
          <a:p>
            <a:pPr>
              <a:spcBef>
                <a:spcPts val="600"/>
              </a:spcBef>
            </a:pPr>
            <a:r>
              <a:rPr lang="en-US"/>
              <a:t>Such recommendation lists are produced with the help of </a:t>
            </a:r>
            <a:r>
              <a:rPr lang="en-US" b="1"/>
              <a:t>recommender engines</a:t>
            </a:r>
            <a:r>
              <a:rPr lang="en-US"/>
              <a:t>.</a:t>
            </a:r>
          </a:p>
          <a:p>
            <a:pPr>
              <a:spcBef>
                <a:spcPts val="600"/>
              </a:spcBef>
            </a:pPr>
            <a:r>
              <a:rPr lang="en-US"/>
              <a:t>Mahout provides recommender engines of several types such as:</a:t>
            </a:r>
          </a:p>
          <a:p>
            <a:pPr marL="530352" lvl="1" indent="0">
              <a:buNone/>
            </a:pPr>
            <a:r>
              <a:rPr lang="en-US"/>
              <a:t>user-based recommenders, item-based recommenders, and </a:t>
            </a:r>
          </a:p>
          <a:p>
            <a:pPr marL="530352" lvl="1" indent="0">
              <a:buNone/>
            </a:pPr>
            <a:r>
              <a:rPr lang="en-US"/>
              <a:t>several other algorithms.</a:t>
            </a:r>
          </a:p>
          <a:p>
            <a:pPr>
              <a:spcBef>
                <a:spcPts val="600"/>
              </a:spcBef>
            </a:pPr>
            <a:r>
              <a:rPr lang="en-US"/>
              <a:t>Mahout has a non-distributed, non-Hadoop-based recommender engine.</a:t>
            </a:r>
          </a:p>
          <a:p>
            <a:pPr>
              <a:spcBef>
                <a:spcPts val="600"/>
              </a:spcBef>
            </a:pPr>
            <a:r>
              <a:rPr lang="en-US"/>
              <a:t>You should pass a text document having user preferences for items.</a:t>
            </a:r>
          </a:p>
          <a:p>
            <a:r>
              <a:rPr lang="en-US"/>
              <a:t>The output of this engine would be the estimated preferences of a particular user for other items</a:t>
            </a:r>
            <a:endParaRPr lang="en-IN"/>
          </a:p>
        </p:txBody>
      </p:sp>
    </p:spTree>
    <p:extLst>
      <p:ext uri="{BB962C8B-B14F-4D97-AF65-F5344CB8AC3E}">
        <p14:creationId xmlns:p14="http://schemas.microsoft.com/office/powerpoint/2010/main" val="41347198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DF258-FBDF-4B27-9629-7EDE5A44E595}"/>
              </a:ext>
            </a:extLst>
          </p:cNvPr>
          <p:cNvSpPr>
            <a:spLocks noGrp="1"/>
          </p:cNvSpPr>
          <p:nvPr>
            <p:ph type="title"/>
          </p:nvPr>
        </p:nvSpPr>
        <p:spPr/>
        <p:txBody>
          <a:bodyPr/>
          <a:lstStyle/>
          <a:p>
            <a:r>
              <a:rPr lang="en-IN" b="1"/>
              <a:t>Architecture of Recommender Engine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99144" y="1709530"/>
            <a:ext cx="7895645" cy="4738978"/>
          </a:xfrm>
        </p:spPr>
      </p:pic>
    </p:spTree>
    <p:extLst>
      <p:ext uri="{BB962C8B-B14F-4D97-AF65-F5344CB8AC3E}">
        <p14:creationId xmlns:p14="http://schemas.microsoft.com/office/powerpoint/2010/main" val="4755703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DF258-FBDF-4B27-9629-7EDE5A44E595}"/>
              </a:ext>
            </a:extLst>
          </p:cNvPr>
          <p:cNvSpPr>
            <a:spLocks noGrp="1"/>
          </p:cNvSpPr>
          <p:nvPr>
            <p:ph type="title"/>
          </p:nvPr>
        </p:nvSpPr>
        <p:spPr/>
        <p:txBody>
          <a:bodyPr/>
          <a:lstStyle/>
          <a:p>
            <a:r>
              <a:rPr lang="en-IN" b="1"/>
              <a:t>Architecture of Recommender Engine</a:t>
            </a:r>
          </a:p>
        </p:txBody>
      </p:sp>
      <p:sp>
        <p:nvSpPr>
          <p:cNvPr id="3" name="Content Placeholder 2"/>
          <p:cNvSpPr>
            <a:spLocks noGrp="1"/>
          </p:cNvSpPr>
          <p:nvPr>
            <p:ph idx="1"/>
          </p:nvPr>
        </p:nvSpPr>
        <p:spPr>
          <a:xfrm>
            <a:off x="1371599" y="1484671"/>
            <a:ext cx="10292963" cy="5289840"/>
          </a:xfrm>
        </p:spPr>
        <p:txBody>
          <a:bodyPr/>
          <a:lstStyle/>
          <a:p>
            <a:r>
              <a:rPr lang="en-US"/>
              <a:t>The components provided by Mahout to build a recommender engine are as follows:</a:t>
            </a:r>
          </a:p>
          <a:p>
            <a:pPr lvl="1"/>
            <a:r>
              <a:rPr lang="en-US"/>
              <a:t>DataModel</a:t>
            </a:r>
          </a:p>
          <a:p>
            <a:pPr lvl="1"/>
            <a:r>
              <a:rPr lang="en-US" err="1"/>
              <a:t>UserSimilarity</a:t>
            </a:r>
            <a:endParaRPr lang="en-US"/>
          </a:p>
          <a:p>
            <a:pPr lvl="1"/>
            <a:r>
              <a:rPr lang="en-US" err="1"/>
              <a:t>ItemSimilarity</a:t>
            </a:r>
            <a:endParaRPr lang="en-US"/>
          </a:p>
          <a:p>
            <a:pPr lvl="1"/>
            <a:r>
              <a:rPr lang="en-US" err="1"/>
              <a:t>UserNeighborhood</a:t>
            </a:r>
            <a:endParaRPr lang="en-US"/>
          </a:p>
          <a:p>
            <a:pPr lvl="1"/>
            <a:r>
              <a:rPr lang="en-US"/>
              <a:t>Recommender</a:t>
            </a:r>
          </a:p>
          <a:p>
            <a:pPr marL="0" indent="0">
              <a:buNone/>
            </a:pPr>
            <a:r>
              <a:rPr lang="en-US" b="1">
                <a:solidFill>
                  <a:srgbClr val="C00000"/>
                </a:solidFill>
              </a:rPr>
              <a:t>Steps to create a Recommender using Mahout</a:t>
            </a:r>
          </a:p>
          <a:p>
            <a:pPr marL="0" indent="0">
              <a:buNone/>
            </a:pPr>
            <a:r>
              <a:rPr lang="en-IN" b="1"/>
              <a:t>Step1: Create </a:t>
            </a:r>
            <a:r>
              <a:rPr lang="en-IN" b="1" err="1"/>
              <a:t>DataModel</a:t>
            </a:r>
            <a:r>
              <a:rPr lang="en-IN" b="1"/>
              <a:t> Object</a:t>
            </a:r>
          </a:p>
          <a:p>
            <a:r>
              <a:rPr lang="en-US"/>
              <a:t>The constructor of </a:t>
            </a:r>
            <a:r>
              <a:rPr lang="en-US" b="1" err="1"/>
              <a:t>PearsonCorrelationSimilarity</a:t>
            </a:r>
            <a:r>
              <a:rPr lang="en-US"/>
              <a:t> class requires a data model object.</a:t>
            </a:r>
          </a:p>
          <a:p>
            <a:r>
              <a:rPr lang="en-US"/>
              <a:t>File must have the Users, Items, and Preferences details of a product.</a:t>
            </a:r>
          </a:p>
          <a:p>
            <a:pPr marL="0" indent="0">
              <a:buNone/>
            </a:pPr>
            <a:endParaRPr lang="en-US"/>
          </a:p>
          <a:p>
            <a:endParaRPr lang="en-US"/>
          </a:p>
          <a:p>
            <a:endParaRPr lang="en-US"/>
          </a:p>
          <a:p>
            <a:endParaRPr lang="en-US"/>
          </a:p>
          <a:p>
            <a:endParaRPr lang="en-US"/>
          </a:p>
          <a:p>
            <a:endParaRPr lang="en-US"/>
          </a:p>
          <a:p>
            <a:endParaRPr lang="en-US"/>
          </a:p>
          <a:p>
            <a:pPr marL="530352" lvl="1" indent="0">
              <a:buNone/>
            </a:pPr>
            <a:endParaRPr lang="en-US"/>
          </a:p>
          <a:p>
            <a:endParaRPr lang="en-IN"/>
          </a:p>
        </p:txBody>
      </p:sp>
    </p:spTree>
    <p:extLst>
      <p:ext uri="{BB962C8B-B14F-4D97-AF65-F5344CB8AC3E}">
        <p14:creationId xmlns:p14="http://schemas.microsoft.com/office/powerpoint/2010/main" val="33457562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DF258-FBDF-4B27-9629-7EDE5A44E595}"/>
              </a:ext>
            </a:extLst>
          </p:cNvPr>
          <p:cNvSpPr>
            <a:spLocks noGrp="1"/>
          </p:cNvSpPr>
          <p:nvPr>
            <p:ph type="title"/>
          </p:nvPr>
        </p:nvSpPr>
        <p:spPr/>
        <p:txBody>
          <a:bodyPr/>
          <a:lstStyle/>
          <a:p>
            <a:r>
              <a:rPr lang="en-IN" b="1"/>
              <a:t>Architecture of Recommender Engine</a:t>
            </a:r>
          </a:p>
        </p:txBody>
      </p:sp>
      <p:sp>
        <p:nvSpPr>
          <p:cNvPr id="3" name="Content Placeholder 2"/>
          <p:cNvSpPr>
            <a:spLocks noGrp="1"/>
          </p:cNvSpPr>
          <p:nvPr>
            <p:ph idx="1"/>
          </p:nvPr>
        </p:nvSpPr>
        <p:spPr>
          <a:xfrm>
            <a:off x="1371599" y="1484671"/>
            <a:ext cx="10292963" cy="5289840"/>
          </a:xfrm>
        </p:spPr>
        <p:txBody>
          <a:bodyPr/>
          <a:lstStyle/>
          <a:p>
            <a:r>
              <a:rPr lang="en-US"/>
              <a:t>Following is a sample data model file: “</a:t>
            </a:r>
            <a:r>
              <a:rPr lang="en-IN"/>
              <a:t>dataset.csv”</a:t>
            </a:r>
            <a:endParaRPr lang="en-US"/>
          </a:p>
          <a:p>
            <a:pPr marL="0" indent="0">
              <a:buNone/>
            </a:pPr>
            <a:endParaRPr lang="en-US"/>
          </a:p>
          <a:p>
            <a:endParaRPr lang="en-US"/>
          </a:p>
          <a:p>
            <a:endParaRPr lang="en-US"/>
          </a:p>
          <a:p>
            <a:pPr marL="2359152" lvl="5" indent="0">
              <a:buNone/>
            </a:pPr>
            <a:r>
              <a:rPr lang="en-US" altLang="en-US">
                <a:solidFill>
                  <a:schemeClr val="tx1"/>
                </a:solidFill>
                <a:latin typeface="Arial Unicode MS" panose="020B0604020202020204" pitchFamily="34" charset="-128"/>
              </a:rPr>
              <a:t>   	      </a:t>
            </a:r>
            <a:r>
              <a:rPr lang="en-US" altLang="en-US" i="0">
                <a:solidFill>
                  <a:schemeClr val="tx1"/>
                </a:solidFill>
                <a:latin typeface="Arial Unicode MS" panose="020B0604020202020204" pitchFamily="34" charset="-128"/>
              </a:rPr>
              <a:t>DataModel</a:t>
            </a:r>
            <a:r>
              <a:rPr lang="en-US" altLang="en-US">
                <a:solidFill>
                  <a:schemeClr val="tx1"/>
                </a:solidFill>
                <a:latin typeface="Arial Unicode MS" panose="020B0604020202020204" pitchFamily="34" charset="-128"/>
              </a:rPr>
              <a:t> </a:t>
            </a:r>
            <a:r>
              <a:rPr lang="en-US" altLang="en-US" i="0">
                <a:solidFill>
                  <a:schemeClr val="tx1"/>
                </a:solidFill>
                <a:latin typeface="Arial Unicode MS" panose="020B0604020202020204" pitchFamily="34" charset="-128"/>
              </a:rPr>
              <a:t>model = new </a:t>
            </a:r>
            <a:r>
              <a:rPr lang="en-US" altLang="en-US" i="0" err="1">
                <a:solidFill>
                  <a:schemeClr val="tx1"/>
                </a:solidFill>
                <a:latin typeface="Arial Unicode MS" panose="020B0604020202020204" pitchFamily="34" charset="-128"/>
              </a:rPr>
              <a:t>FileDataModel</a:t>
            </a:r>
            <a:r>
              <a:rPr lang="en-US" altLang="en-US" i="0">
                <a:solidFill>
                  <a:schemeClr val="tx1"/>
                </a:solidFill>
                <a:latin typeface="Arial Unicode MS" panose="020B0604020202020204" pitchFamily="34" charset="-128"/>
              </a:rPr>
              <a:t>(new File("/path/to/dataset.csv"));</a:t>
            </a:r>
            <a:r>
              <a:rPr lang="en-US" altLang="en-US" sz="1200" i="0">
                <a:solidFill>
                  <a:schemeClr val="tx1"/>
                </a:solidFill>
              </a:rPr>
              <a:t> </a:t>
            </a:r>
            <a:endParaRPr lang="en-US" altLang="en-US" sz="3600" i="0">
              <a:solidFill>
                <a:schemeClr val="tx1"/>
              </a:solidFill>
              <a:latin typeface="Arial" panose="020B0604020202020204" pitchFamily="34" charset="0"/>
            </a:endParaRPr>
          </a:p>
          <a:p>
            <a:pPr marL="2359152" lvl="5" indent="0">
              <a:buNone/>
            </a:pPr>
            <a:endParaRPr lang="en-US" altLang="en-US" sz="4000">
              <a:solidFill>
                <a:schemeClr val="tx1"/>
              </a:solidFill>
              <a:latin typeface="Arial" panose="020B0604020202020204" pitchFamily="34" charset="0"/>
            </a:endParaRPr>
          </a:p>
          <a:p>
            <a:endParaRPr lang="en-US"/>
          </a:p>
          <a:p>
            <a:endParaRPr lang="en-US"/>
          </a:p>
          <a:p>
            <a:pPr marL="530352" lvl="1" indent="0">
              <a:spcBef>
                <a:spcPts val="3000"/>
              </a:spcBef>
              <a:buNone/>
            </a:pPr>
            <a:r>
              <a:rPr lang="en-US"/>
              <a:t>The DataModel object requires the file object, which contains the path of the input file.</a:t>
            </a:r>
          </a:p>
          <a:p>
            <a:endParaRPr lang="en-IN"/>
          </a:p>
        </p:txBody>
      </p:sp>
      <p:pic>
        <p:nvPicPr>
          <p:cNvPr id="9" name="Picture 8"/>
          <p:cNvPicPr>
            <a:picLocks noChangeAspect="1"/>
          </p:cNvPicPr>
          <p:nvPr/>
        </p:nvPicPr>
        <p:blipFill>
          <a:blip r:embed="rId2"/>
          <a:stretch>
            <a:fillRect/>
          </a:stretch>
        </p:blipFill>
        <p:spPr>
          <a:xfrm>
            <a:off x="1893777" y="1866285"/>
            <a:ext cx="1175427" cy="3821762"/>
          </a:xfrm>
          <a:prstGeom prst="rect">
            <a:avLst/>
          </a:prstGeom>
        </p:spPr>
      </p:pic>
      <p:pic>
        <p:nvPicPr>
          <p:cNvPr id="12" name="Picture 11"/>
          <p:cNvPicPr>
            <a:picLocks noChangeAspect="1"/>
          </p:cNvPicPr>
          <p:nvPr/>
        </p:nvPicPr>
        <p:blipFill>
          <a:blip r:embed="rId3"/>
          <a:stretch>
            <a:fillRect/>
          </a:stretch>
        </p:blipFill>
        <p:spPr>
          <a:xfrm>
            <a:off x="3269353" y="1860745"/>
            <a:ext cx="1175427" cy="3832841"/>
          </a:xfrm>
          <a:prstGeom prst="rect">
            <a:avLst/>
          </a:prstGeom>
        </p:spPr>
      </p:pic>
    </p:spTree>
    <p:extLst>
      <p:ext uri="{BB962C8B-B14F-4D97-AF65-F5344CB8AC3E}">
        <p14:creationId xmlns:p14="http://schemas.microsoft.com/office/powerpoint/2010/main" val="19637117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DF258-FBDF-4B27-9629-7EDE5A44E595}"/>
              </a:ext>
            </a:extLst>
          </p:cNvPr>
          <p:cNvSpPr>
            <a:spLocks noGrp="1"/>
          </p:cNvSpPr>
          <p:nvPr>
            <p:ph type="title"/>
          </p:nvPr>
        </p:nvSpPr>
        <p:spPr/>
        <p:txBody>
          <a:bodyPr/>
          <a:lstStyle/>
          <a:p>
            <a:r>
              <a:rPr lang="en-IN" b="1"/>
              <a:t>Architecture of Recommender Engine</a:t>
            </a:r>
          </a:p>
        </p:txBody>
      </p:sp>
      <p:sp>
        <p:nvSpPr>
          <p:cNvPr id="3" name="Content Placeholder 2"/>
          <p:cNvSpPr>
            <a:spLocks noGrp="1"/>
          </p:cNvSpPr>
          <p:nvPr>
            <p:ph idx="1"/>
          </p:nvPr>
        </p:nvSpPr>
        <p:spPr>
          <a:xfrm>
            <a:off x="1371599" y="1484671"/>
            <a:ext cx="10292963" cy="5289840"/>
          </a:xfrm>
        </p:spPr>
        <p:txBody>
          <a:bodyPr/>
          <a:lstStyle/>
          <a:p>
            <a:pPr marL="0" indent="0">
              <a:buNone/>
            </a:pPr>
            <a:r>
              <a:rPr lang="en-IN" b="1"/>
              <a:t>Step2: Create </a:t>
            </a:r>
            <a:r>
              <a:rPr lang="en-IN" b="1" err="1"/>
              <a:t>UserSimilarity</a:t>
            </a:r>
            <a:r>
              <a:rPr lang="en-IN" b="1"/>
              <a:t> Object</a:t>
            </a:r>
          </a:p>
          <a:p>
            <a:r>
              <a:rPr lang="en-US"/>
              <a:t>In this example, we want to create a user-based recommender. </a:t>
            </a:r>
          </a:p>
          <a:p>
            <a:r>
              <a:rPr lang="en-US"/>
              <a:t>When we compute recommendations for a particular user, we look for other users with a similar taste and pick the recommendations from their items.</a:t>
            </a:r>
          </a:p>
          <a:p>
            <a:r>
              <a:rPr lang="en-US"/>
              <a:t>For finding similar users, we have to compare their interactions.</a:t>
            </a:r>
          </a:p>
          <a:p>
            <a:r>
              <a:rPr lang="en-US"/>
              <a:t>One popular method is to compute the </a:t>
            </a:r>
            <a:r>
              <a:rPr lang="en-US">
                <a:hlinkClick r:id="rId2"/>
              </a:rPr>
              <a:t>correlation coefficient</a:t>
            </a:r>
            <a:r>
              <a:rPr lang="en-US"/>
              <a:t> between their interactions.</a:t>
            </a:r>
          </a:p>
          <a:p>
            <a:r>
              <a:rPr lang="en-US"/>
              <a:t>In Mahout, you use this method as follows:</a:t>
            </a:r>
          </a:p>
          <a:p>
            <a:r>
              <a:rPr lang="en-US"/>
              <a:t>Create </a:t>
            </a:r>
            <a:r>
              <a:rPr lang="en-US" b="1" err="1"/>
              <a:t>UserSimilarity</a:t>
            </a:r>
            <a:r>
              <a:rPr lang="en-US"/>
              <a:t> object using </a:t>
            </a:r>
            <a:r>
              <a:rPr lang="en-US" b="1" err="1"/>
              <a:t>PearsonCorrelationSimilarity</a:t>
            </a:r>
            <a:r>
              <a:rPr lang="en-US"/>
              <a:t> class as shown below:</a:t>
            </a:r>
          </a:p>
          <a:p>
            <a:pPr marL="0" indent="0">
              <a:buNone/>
            </a:pPr>
            <a:r>
              <a:rPr lang="en-US" altLang="en-US">
                <a:solidFill>
                  <a:schemeClr val="tx1"/>
                </a:solidFill>
                <a:latin typeface="Arial Unicode MS" panose="020B0604020202020204" pitchFamily="34" charset="-128"/>
              </a:rPr>
              <a:t>    </a:t>
            </a:r>
            <a:r>
              <a:rPr lang="en-US" altLang="en-US" err="1">
                <a:solidFill>
                  <a:schemeClr val="tx1"/>
                </a:solidFill>
                <a:latin typeface="Arial Unicode MS" panose="020B0604020202020204" pitchFamily="34" charset="-128"/>
              </a:rPr>
              <a:t>UserSimilarity</a:t>
            </a:r>
            <a:r>
              <a:rPr lang="en-US" altLang="en-US">
                <a:solidFill>
                  <a:schemeClr val="tx1"/>
                </a:solidFill>
                <a:latin typeface="Arial Unicode MS" panose="020B0604020202020204" pitchFamily="34" charset="-128"/>
              </a:rPr>
              <a:t> similarity = new </a:t>
            </a:r>
            <a:r>
              <a:rPr lang="en-US" altLang="en-US" err="1">
                <a:solidFill>
                  <a:schemeClr val="tx1"/>
                </a:solidFill>
                <a:latin typeface="Arial Unicode MS" panose="020B0604020202020204" pitchFamily="34" charset="-128"/>
              </a:rPr>
              <a:t>PearsonCorrelationSimilarity</a:t>
            </a:r>
            <a:r>
              <a:rPr lang="en-US" altLang="en-US">
                <a:solidFill>
                  <a:schemeClr val="tx1"/>
                </a:solidFill>
                <a:latin typeface="Arial Unicode MS" panose="020B0604020202020204" pitchFamily="34" charset="-128"/>
              </a:rPr>
              <a:t>(</a:t>
            </a:r>
            <a:r>
              <a:rPr lang="en-US" altLang="en-US" err="1">
                <a:solidFill>
                  <a:schemeClr val="tx1"/>
                </a:solidFill>
                <a:latin typeface="Arial Unicode MS" panose="020B0604020202020204" pitchFamily="34" charset="-128"/>
              </a:rPr>
              <a:t>datamodel</a:t>
            </a:r>
            <a:r>
              <a:rPr lang="en-US" altLang="en-US">
                <a:solidFill>
                  <a:schemeClr val="tx1"/>
                </a:solidFill>
                <a:latin typeface="Arial Unicode MS" panose="020B0604020202020204" pitchFamily="34" charset="-128"/>
              </a:rPr>
              <a:t>);</a:t>
            </a:r>
            <a:r>
              <a:rPr lang="en-US" altLang="en-US" sz="1800">
                <a:solidFill>
                  <a:schemeClr val="tx1"/>
                </a:solidFill>
              </a:rPr>
              <a:t> </a:t>
            </a:r>
            <a:endParaRPr lang="en-US" altLang="en-US" sz="4800">
              <a:solidFill>
                <a:schemeClr val="tx1"/>
              </a:solidFill>
              <a:latin typeface="Arial" panose="020B0604020202020204" pitchFamily="34" charset="0"/>
            </a:endParaRPr>
          </a:p>
          <a:p>
            <a:endParaRPr lang="en-IN" b="1"/>
          </a:p>
          <a:p>
            <a:pPr marL="0" indent="0">
              <a:buNone/>
            </a:pPr>
            <a:endParaRPr lang="en-US"/>
          </a:p>
          <a:p>
            <a:endParaRPr lang="en-US"/>
          </a:p>
          <a:p>
            <a:endParaRPr lang="en-IN"/>
          </a:p>
        </p:txBody>
      </p:sp>
    </p:spTree>
    <p:extLst>
      <p:ext uri="{BB962C8B-B14F-4D97-AF65-F5344CB8AC3E}">
        <p14:creationId xmlns:p14="http://schemas.microsoft.com/office/powerpoint/2010/main" val="7562757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DF258-FBDF-4B27-9629-7EDE5A44E595}"/>
              </a:ext>
            </a:extLst>
          </p:cNvPr>
          <p:cNvSpPr>
            <a:spLocks noGrp="1"/>
          </p:cNvSpPr>
          <p:nvPr>
            <p:ph type="title"/>
          </p:nvPr>
        </p:nvSpPr>
        <p:spPr/>
        <p:txBody>
          <a:bodyPr/>
          <a:lstStyle/>
          <a:p>
            <a:r>
              <a:rPr lang="en-IN" b="1"/>
              <a:t>Architecture of Recommender Engine</a:t>
            </a:r>
          </a:p>
        </p:txBody>
      </p:sp>
      <p:sp>
        <p:nvSpPr>
          <p:cNvPr id="3" name="Content Placeholder 2"/>
          <p:cNvSpPr>
            <a:spLocks noGrp="1"/>
          </p:cNvSpPr>
          <p:nvPr>
            <p:ph idx="1"/>
          </p:nvPr>
        </p:nvSpPr>
        <p:spPr>
          <a:xfrm>
            <a:off x="1371599" y="1484671"/>
            <a:ext cx="10292963" cy="5289840"/>
          </a:xfrm>
        </p:spPr>
        <p:txBody>
          <a:bodyPr/>
          <a:lstStyle/>
          <a:p>
            <a:pPr marL="0" indent="0">
              <a:buNone/>
            </a:pPr>
            <a:r>
              <a:rPr lang="en-IN" b="1"/>
              <a:t>Step3: Create </a:t>
            </a:r>
            <a:r>
              <a:rPr lang="en-IN" b="1" err="1"/>
              <a:t>UserNeighborhood</a:t>
            </a:r>
            <a:r>
              <a:rPr lang="en-IN" b="1"/>
              <a:t>  Object</a:t>
            </a:r>
          </a:p>
          <a:p>
            <a:r>
              <a:rPr lang="en-US"/>
              <a:t>The next thing we have to do is to define which similar users we want to leverage for the recommender.</a:t>
            </a:r>
          </a:p>
          <a:p>
            <a:r>
              <a:rPr lang="en-US"/>
              <a:t>There are two types of neighborhoods:</a:t>
            </a:r>
          </a:p>
          <a:p>
            <a:r>
              <a:rPr lang="en-US" b="1" err="1"/>
              <a:t>NearestNUserNeighborhood</a:t>
            </a:r>
            <a:r>
              <a:rPr lang="en-US"/>
              <a:t> - This class computes a neighborhood consisting of the nearest </a:t>
            </a:r>
            <a:r>
              <a:rPr lang="en-US" i="1"/>
              <a:t>n</a:t>
            </a:r>
            <a:r>
              <a:rPr lang="en-US"/>
              <a:t> users to a given user. "Nearest" is defined by the given </a:t>
            </a:r>
            <a:r>
              <a:rPr lang="en-US" err="1"/>
              <a:t>UserSimilarity</a:t>
            </a:r>
            <a:r>
              <a:rPr lang="en-US"/>
              <a:t>.</a:t>
            </a:r>
          </a:p>
          <a:p>
            <a:r>
              <a:rPr lang="en-US" b="1" err="1"/>
              <a:t>ThresholdUserNeighborhood</a:t>
            </a:r>
            <a:r>
              <a:rPr lang="en-US"/>
              <a:t> - This class computes a neighborhood consisting of all the users whose similarity to the given user meets or exceeds a certain threshold. Similarity is defined by the given </a:t>
            </a:r>
            <a:r>
              <a:rPr lang="en-US" err="1"/>
              <a:t>UserSimilarity</a:t>
            </a:r>
            <a:r>
              <a:rPr lang="en-US"/>
              <a:t>. For simplicity, here we use </a:t>
            </a:r>
            <a:r>
              <a:rPr lang="en-US" err="1"/>
              <a:t>ThresholdUserNeighborhood</a:t>
            </a:r>
            <a:endParaRPr lang="en-US"/>
          </a:p>
          <a:p>
            <a:pPr marL="0" indent="0">
              <a:buNone/>
            </a:pPr>
            <a:r>
              <a:rPr lang="en-US" altLang="en-US" sz="1800">
                <a:solidFill>
                  <a:schemeClr val="tx1"/>
                </a:solidFill>
                <a:latin typeface="Arial Unicode MS" panose="020B0604020202020204" pitchFamily="34" charset="-128"/>
              </a:rPr>
              <a:t>     </a:t>
            </a:r>
            <a:r>
              <a:rPr lang="en-US" altLang="en-US" sz="1800" err="1">
                <a:solidFill>
                  <a:schemeClr val="tx1"/>
                </a:solidFill>
                <a:latin typeface="Arial Unicode MS" panose="020B0604020202020204" pitchFamily="34" charset="-128"/>
              </a:rPr>
              <a:t>UserNeighborhood</a:t>
            </a:r>
            <a:r>
              <a:rPr lang="en-US" altLang="en-US" sz="1800">
                <a:solidFill>
                  <a:schemeClr val="tx1"/>
                </a:solidFill>
                <a:latin typeface="Arial Unicode MS" panose="020B0604020202020204" pitchFamily="34" charset="-128"/>
              </a:rPr>
              <a:t> neighborhood = new </a:t>
            </a:r>
            <a:r>
              <a:rPr lang="en-US" altLang="en-US" sz="1800" err="1">
                <a:solidFill>
                  <a:schemeClr val="tx1"/>
                </a:solidFill>
                <a:latin typeface="Arial Unicode MS" panose="020B0604020202020204" pitchFamily="34" charset="-128"/>
              </a:rPr>
              <a:t>ThresholdUserNeighborhood</a:t>
            </a:r>
            <a:r>
              <a:rPr lang="en-US" altLang="en-US" sz="1800">
                <a:solidFill>
                  <a:schemeClr val="tx1"/>
                </a:solidFill>
                <a:latin typeface="Arial Unicode MS" panose="020B0604020202020204" pitchFamily="34" charset="-128"/>
              </a:rPr>
              <a:t>(2.0, similarity, model);</a:t>
            </a:r>
            <a:r>
              <a:rPr lang="en-US" altLang="en-US" sz="1800">
                <a:solidFill>
                  <a:schemeClr val="tx1"/>
                </a:solidFill>
              </a:rPr>
              <a:t> </a:t>
            </a:r>
            <a:endParaRPr lang="en-US" altLang="en-US" sz="1800">
              <a:solidFill>
                <a:schemeClr val="tx1"/>
              </a:solidFill>
              <a:latin typeface="Arial" panose="020B0604020202020204" pitchFamily="34" charset="0"/>
            </a:endParaRPr>
          </a:p>
          <a:p>
            <a:pPr marL="0" indent="0">
              <a:buNone/>
            </a:pPr>
            <a:endParaRPr lang="en-US"/>
          </a:p>
          <a:p>
            <a:endParaRPr lang="en-US"/>
          </a:p>
          <a:p>
            <a:endParaRPr lang="en-IN"/>
          </a:p>
        </p:txBody>
      </p:sp>
    </p:spTree>
    <p:extLst>
      <p:ext uri="{BB962C8B-B14F-4D97-AF65-F5344CB8AC3E}">
        <p14:creationId xmlns:p14="http://schemas.microsoft.com/office/powerpoint/2010/main" val="28301600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DF258-FBDF-4B27-9629-7EDE5A44E595}"/>
              </a:ext>
            </a:extLst>
          </p:cNvPr>
          <p:cNvSpPr>
            <a:spLocks noGrp="1"/>
          </p:cNvSpPr>
          <p:nvPr>
            <p:ph type="title"/>
          </p:nvPr>
        </p:nvSpPr>
        <p:spPr/>
        <p:txBody>
          <a:bodyPr/>
          <a:lstStyle/>
          <a:p>
            <a:r>
              <a:rPr lang="en-US"/>
              <a:t>Introduction</a:t>
            </a:r>
          </a:p>
        </p:txBody>
      </p:sp>
      <p:sp>
        <p:nvSpPr>
          <p:cNvPr id="3" name="Content Placeholder 2">
            <a:extLst>
              <a:ext uri="{FF2B5EF4-FFF2-40B4-BE49-F238E27FC236}">
                <a16:creationId xmlns:a16="http://schemas.microsoft.com/office/drawing/2014/main" id="{9276B044-A495-4FDE-B341-D8F787F3BAD4}"/>
              </a:ext>
            </a:extLst>
          </p:cNvPr>
          <p:cNvSpPr>
            <a:spLocks noGrp="1"/>
          </p:cNvSpPr>
          <p:nvPr>
            <p:ph idx="1"/>
          </p:nvPr>
        </p:nvSpPr>
        <p:spPr>
          <a:xfrm>
            <a:off x="1371600" y="1484671"/>
            <a:ext cx="10484778" cy="5275725"/>
          </a:xfrm>
        </p:spPr>
        <p:txBody>
          <a:bodyPr/>
          <a:lstStyle/>
          <a:p>
            <a:r>
              <a:rPr lang="en-US"/>
              <a:t>Mahout is an open source project of Apache Software Foundation that is primarily used in producing scalable machine learning algorithms.</a:t>
            </a:r>
          </a:p>
          <a:p>
            <a:r>
              <a:rPr lang="en-US"/>
              <a:t>It started as a sub-project of Apache’s Lucene in 2008 and it tops all Apache projects now.</a:t>
            </a:r>
          </a:p>
          <a:p>
            <a:r>
              <a:rPr lang="en-US"/>
              <a:t>A </a:t>
            </a:r>
            <a:r>
              <a:rPr lang="en-US" i="1"/>
              <a:t>mahout</a:t>
            </a:r>
            <a:r>
              <a:rPr lang="en-US"/>
              <a:t> is one who drives an elephant as its master and the name comes from its close association with Apache Hadoop.</a:t>
            </a:r>
          </a:p>
          <a:p>
            <a:r>
              <a:rPr lang="en-US" b="1"/>
              <a:t>Hadoop</a:t>
            </a:r>
            <a:r>
              <a:rPr lang="en-US"/>
              <a:t> is an open-source framework from Apache that allows to store and process big data in a distributed environment.</a:t>
            </a:r>
          </a:p>
          <a:p>
            <a:r>
              <a:rPr lang="en-US" b="1"/>
              <a:t>Mahout</a:t>
            </a:r>
            <a:r>
              <a:rPr lang="en-US"/>
              <a:t> implements popular machine learning techniques such as:</a:t>
            </a:r>
          </a:p>
          <a:p>
            <a:pPr lvl="1"/>
            <a:r>
              <a:rPr lang="en-IN"/>
              <a:t>Recommendation</a:t>
            </a:r>
          </a:p>
          <a:p>
            <a:pPr lvl="1"/>
            <a:r>
              <a:rPr lang="en-IN"/>
              <a:t>Classification</a:t>
            </a:r>
          </a:p>
          <a:p>
            <a:pPr lvl="1"/>
            <a:r>
              <a:rPr lang="en-IN"/>
              <a:t>Clustering</a:t>
            </a:r>
          </a:p>
          <a:p>
            <a:endParaRPr lang="en-US"/>
          </a:p>
        </p:txBody>
      </p:sp>
    </p:spTree>
    <p:extLst>
      <p:ext uri="{BB962C8B-B14F-4D97-AF65-F5344CB8AC3E}">
        <p14:creationId xmlns:p14="http://schemas.microsoft.com/office/powerpoint/2010/main" val="26845354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DF258-FBDF-4B27-9629-7EDE5A44E595}"/>
              </a:ext>
            </a:extLst>
          </p:cNvPr>
          <p:cNvSpPr>
            <a:spLocks noGrp="1"/>
          </p:cNvSpPr>
          <p:nvPr>
            <p:ph type="title"/>
          </p:nvPr>
        </p:nvSpPr>
        <p:spPr/>
        <p:txBody>
          <a:bodyPr/>
          <a:lstStyle/>
          <a:p>
            <a:r>
              <a:rPr lang="en-IN" b="1"/>
              <a:t>Architecture of Recommender Engine</a:t>
            </a:r>
          </a:p>
        </p:txBody>
      </p:sp>
      <p:sp>
        <p:nvSpPr>
          <p:cNvPr id="3" name="Content Placeholder 2"/>
          <p:cNvSpPr>
            <a:spLocks noGrp="1"/>
          </p:cNvSpPr>
          <p:nvPr>
            <p:ph idx="1"/>
          </p:nvPr>
        </p:nvSpPr>
        <p:spPr>
          <a:xfrm>
            <a:off x="1371599" y="1484671"/>
            <a:ext cx="10292963" cy="5289840"/>
          </a:xfrm>
        </p:spPr>
        <p:txBody>
          <a:bodyPr/>
          <a:lstStyle/>
          <a:p>
            <a:pPr marL="0" indent="0">
              <a:buNone/>
            </a:pPr>
            <a:r>
              <a:rPr lang="en-IN" b="1"/>
              <a:t>Step4: Create Recommender  Object</a:t>
            </a:r>
          </a:p>
          <a:p>
            <a:r>
              <a:rPr lang="en-US"/>
              <a:t>Now we have all the pieces to create our recommender.</a:t>
            </a:r>
          </a:p>
          <a:p>
            <a:r>
              <a:rPr lang="en-US"/>
              <a:t>Create </a:t>
            </a:r>
            <a:r>
              <a:rPr lang="en-US" b="1" err="1"/>
              <a:t>UserbasedRecomender</a:t>
            </a:r>
            <a:r>
              <a:rPr lang="en-US"/>
              <a:t> object and pass all the above created objects to its constructor as shown below.</a:t>
            </a:r>
          </a:p>
          <a:p>
            <a:r>
              <a:rPr lang="en-US" altLang="en-US" err="1">
                <a:solidFill>
                  <a:schemeClr val="tx1"/>
                </a:solidFill>
                <a:latin typeface="Arial Unicode MS" panose="020B0604020202020204" pitchFamily="34" charset="-128"/>
              </a:rPr>
              <a:t>UserBasedRecommender</a:t>
            </a:r>
            <a:r>
              <a:rPr lang="en-US" altLang="en-US">
                <a:solidFill>
                  <a:schemeClr val="tx1"/>
                </a:solidFill>
                <a:latin typeface="Arial Unicode MS" panose="020B0604020202020204" pitchFamily="34" charset="-128"/>
              </a:rPr>
              <a:t> recommender = new </a:t>
            </a:r>
            <a:r>
              <a:rPr lang="en-US" altLang="en-US" err="1">
                <a:solidFill>
                  <a:schemeClr val="tx1"/>
                </a:solidFill>
                <a:latin typeface="Arial Unicode MS" panose="020B0604020202020204" pitchFamily="34" charset="-128"/>
              </a:rPr>
              <a:t>GenericUserBasedRecommender</a:t>
            </a:r>
            <a:r>
              <a:rPr lang="en-US" altLang="en-US">
                <a:solidFill>
                  <a:schemeClr val="tx1"/>
                </a:solidFill>
                <a:latin typeface="Arial Unicode MS" panose="020B0604020202020204" pitchFamily="34" charset="-128"/>
              </a:rPr>
              <a:t>(model, neighborhood, similarity);</a:t>
            </a:r>
            <a:r>
              <a:rPr lang="en-US" altLang="en-US" sz="1800">
                <a:solidFill>
                  <a:schemeClr val="tx1"/>
                </a:solidFill>
              </a:rPr>
              <a:t> </a:t>
            </a:r>
            <a:endParaRPr lang="en-US" altLang="en-US" sz="4800">
              <a:solidFill>
                <a:schemeClr val="tx1"/>
              </a:solidFill>
              <a:latin typeface="Arial" panose="020B0604020202020204" pitchFamily="34" charset="0"/>
            </a:endParaRPr>
          </a:p>
          <a:p>
            <a:pPr marL="0" indent="0">
              <a:buNone/>
            </a:pPr>
            <a:r>
              <a:rPr lang="en-IN" b="1"/>
              <a:t>Step5: Recommend Items to a User</a:t>
            </a:r>
          </a:p>
          <a:p>
            <a:r>
              <a:rPr lang="en-US"/>
              <a:t>Recommend products to a user using the recommend() method of </a:t>
            </a:r>
            <a:r>
              <a:rPr lang="en-US" b="1"/>
              <a:t>Recommender</a:t>
            </a:r>
            <a:r>
              <a:rPr lang="en-US"/>
              <a:t> interface.</a:t>
            </a:r>
          </a:p>
          <a:p>
            <a:r>
              <a:rPr lang="en-US"/>
              <a:t>This method requires two parameters. The first represents the user id of the user to whom we need to send the recommendations, and the second represents the number of recommendations to be sent.</a:t>
            </a:r>
            <a:endParaRPr lang="en-IN"/>
          </a:p>
        </p:txBody>
      </p:sp>
    </p:spTree>
    <p:extLst>
      <p:ext uri="{BB962C8B-B14F-4D97-AF65-F5344CB8AC3E}">
        <p14:creationId xmlns:p14="http://schemas.microsoft.com/office/powerpoint/2010/main" val="42103086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DF258-FBDF-4B27-9629-7EDE5A44E595}"/>
              </a:ext>
            </a:extLst>
          </p:cNvPr>
          <p:cNvSpPr>
            <a:spLocks noGrp="1"/>
          </p:cNvSpPr>
          <p:nvPr>
            <p:ph type="title"/>
          </p:nvPr>
        </p:nvSpPr>
        <p:spPr/>
        <p:txBody>
          <a:bodyPr/>
          <a:lstStyle/>
          <a:p>
            <a:r>
              <a:rPr lang="en-IN" b="1"/>
              <a:t>Architecture of Recommender Engine</a:t>
            </a:r>
          </a:p>
        </p:txBody>
      </p:sp>
      <p:sp>
        <p:nvSpPr>
          <p:cNvPr id="3" name="Content Placeholder 2"/>
          <p:cNvSpPr>
            <a:spLocks noGrp="1"/>
          </p:cNvSpPr>
          <p:nvPr>
            <p:ph idx="1"/>
          </p:nvPr>
        </p:nvSpPr>
        <p:spPr>
          <a:xfrm>
            <a:off x="1371599" y="1484671"/>
            <a:ext cx="10292963" cy="5289840"/>
          </a:xfrm>
        </p:spPr>
        <p:txBody>
          <a:bodyPr/>
          <a:lstStyle/>
          <a:p>
            <a:r>
              <a:rPr lang="en-US"/>
              <a:t>Here is the usage of </a:t>
            </a:r>
            <a:r>
              <a:rPr lang="en-US" b="1"/>
              <a:t>recommender()</a:t>
            </a:r>
            <a:r>
              <a:rPr lang="en-US"/>
              <a:t> method:</a:t>
            </a:r>
          </a:p>
          <a:p>
            <a:pPr marL="0" indent="0">
              <a:buNone/>
            </a:pPr>
            <a:r>
              <a:rPr lang="en-US" altLang="en-US">
                <a:solidFill>
                  <a:schemeClr val="tx1"/>
                </a:solidFill>
                <a:latin typeface="Arial Unicode MS" panose="020B0604020202020204" pitchFamily="34" charset="-128"/>
              </a:rPr>
              <a:t>    </a:t>
            </a:r>
            <a:r>
              <a:rPr lang="en-US" altLang="en-US" sz="2000">
                <a:solidFill>
                  <a:schemeClr val="tx1"/>
                </a:solidFill>
                <a:latin typeface="Arial Unicode MS" panose="020B0604020202020204" pitchFamily="34" charset="-128"/>
              </a:rPr>
              <a:t>List&lt;</a:t>
            </a:r>
            <a:r>
              <a:rPr lang="en-US" altLang="en-US" sz="2000" err="1">
                <a:solidFill>
                  <a:schemeClr val="tx1"/>
                </a:solidFill>
                <a:latin typeface="Arial Unicode MS" panose="020B0604020202020204" pitchFamily="34" charset="-128"/>
              </a:rPr>
              <a:t>RecommendedItem</a:t>
            </a:r>
            <a:r>
              <a:rPr lang="en-US" altLang="en-US" sz="2000">
                <a:solidFill>
                  <a:schemeClr val="tx1"/>
                </a:solidFill>
                <a:latin typeface="Arial Unicode MS" panose="020B0604020202020204" pitchFamily="34" charset="-128"/>
              </a:rPr>
              <a:t>&gt; recommendations = </a:t>
            </a:r>
            <a:r>
              <a:rPr lang="en-US" altLang="en-US" sz="2000" err="1">
                <a:solidFill>
                  <a:schemeClr val="tx1"/>
                </a:solidFill>
                <a:latin typeface="Arial Unicode MS" panose="020B0604020202020204" pitchFamily="34" charset="-128"/>
              </a:rPr>
              <a:t>recommender.recommend</a:t>
            </a:r>
            <a:r>
              <a:rPr lang="en-US" altLang="en-US" sz="2000">
                <a:solidFill>
                  <a:schemeClr val="tx1"/>
                </a:solidFill>
                <a:latin typeface="Arial Unicode MS" panose="020B0604020202020204" pitchFamily="34" charset="-128"/>
              </a:rPr>
              <a:t>(2, 3); </a:t>
            </a:r>
          </a:p>
          <a:p>
            <a:pPr marL="0" indent="0">
              <a:buNone/>
            </a:pPr>
            <a:r>
              <a:rPr lang="en-US" altLang="en-US">
                <a:solidFill>
                  <a:schemeClr val="tx1"/>
                </a:solidFill>
                <a:latin typeface="Arial Unicode MS" panose="020B0604020202020204" pitchFamily="34" charset="-128"/>
              </a:rPr>
              <a:t>    </a:t>
            </a:r>
            <a:r>
              <a:rPr lang="en-US" altLang="en-US" sz="2000">
                <a:solidFill>
                  <a:schemeClr val="tx1"/>
                </a:solidFill>
                <a:latin typeface="Arial Unicode MS" panose="020B0604020202020204" pitchFamily="34" charset="-128"/>
              </a:rPr>
              <a:t>for (</a:t>
            </a:r>
            <a:r>
              <a:rPr lang="en-US" altLang="en-US" sz="2000" err="1">
                <a:solidFill>
                  <a:schemeClr val="tx1"/>
                </a:solidFill>
                <a:latin typeface="Arial Unicode MS" panose="020B0604020202020204" pitchFamily="34" charset="-128"/>
              </a:rPr>
              <a:t>RecommendedItem</a:t>
            </a:r>
            <a:r>
              <a:rPr lang="en-US" altLang="en-US" sz="2000">
                <a:solidFill>
                  <a:schemeClr val="tx1"/>
                </a:solidFill>
                <a:latin typeface="Arial Unicode MS" panose="020B0604020202020204" pitchFamily="34" charset="-128"/>
              </a:rPr>
              <a:t> recommendation : recommendations) </a:t>
            </a:r>
          </a:p>
          <a:p>
            <a:pPr marL="0" indent="0">
              <a:buNone/>
            </a:pPr>
            <a:r>
              <a:rPr lang="en-US" altLang="en-US" sz="2000">
                <a:solidFill>
                  <a:schemeClr val="tx1"/>
                </a:solidFill>
                <a:latin typeface="Arial Unicode MS" panose="020B0604020202020204" pitchFamily="34" charset="-128"/>
              </a:rPr>
              <a:t>    	{ </a:t>
            </a:r>
          </a:p>
          <a:p>
            <a:pPr marL="0" indent="0">
              <a:buNone/>
            </a:pPr>
            <a:r>
              <a:rPr lang="en-US" altLang="en-US" sz="2000">
                <a:solidFill>
                  <a:schemeClr val="tx1"/>
                </a:solidFill>
                <a:latin typeface="Arial Unicode MS" panose="020B0604020202020204" pitchFamily="34" charset="-128"/>
              </a:rPr>
              <a:t>		</a:t>
            </a:r>
            <a:r>
              <a:rPr lang="en-US" altLang="en-US" sz="2000" err="1">
                <a:solidFill>
                  <a:schemeClr val="tx1"/>
                </a:solidFill>
                <a:latin typeface="Arial Unicode MS" panose="020B0604020202020204" pitchFamily="34" charset="-128"/>
              </a:rPr>
              <a:t>System.out.println</a:t>
            </a:r>
            <a:r>
              <a:rPr lang="en-US" altLang="en-US" sz="2000">
                <a:solidFill>
                  <a:schemeClr val="tx1"/>
                </a:solidFill>
                <a:latin typeface="Arial Unicode MS" panose="020B0604020202020204" pitchFamily="34" charset="-128"/>
              </a:rPr>
              <a:t>(recommendation);</a:t>
            </a:r>
          </a:p>
          <a:p>
            <a:pPr marL="0" indent="0">
              <a:buNone/>
            </a:pPr>
            <a:r>
              <a:rPr lang="en-US" altLang="en-US" sz="2000">
                <a:solidFill>
                  <a:schemeClr val="tx1"/>
                </a:solidFill>
                <a:latin typeface="Arial Unicode MS" panose="020B0604020202020204" pitchFamily="34" charset="-128"/>
              </a:rPr>
              <a:t>	 } </a:t>
            </a:r>
          </a:p>
          <a:p>
            <a:r>
              <a:rPr lang="en-US" altLang="en-US" b="1">
                <a:solidFill>
                  <a:srgbClr val="C00000"/>
                </a:solidFill>
                <a:latin typeface="Arial Unicode MS" panose="020B0604020202020204" pitchFamily="34" charset="-128"/>
              </a:rPr>
              <a:t>Now you have built your first recommender using Apache Mahout!</a:t>
            </a:r>
            <a:endParaRPr lang="en-US" altLang="en-US" sz="4800" b="1">
              <a:solidFill>
                <a:srgbClr val="C00000"/>
              </a:solidFill>
              <a:latin typeface="Arial" panose="020B0604020202020204" pitchFamily="34" charset="0"/>
            </a:endParaRPr>
          </a:p>
          <a:p>
            <a:pPr marL="0" indent="0">
              <a:buNone/>
            </a:pPr>
            <a:endParaRPr lang="en-IN"/>
          </a:p>
        </p:txBody>
      </p:sp>
    </p:spTree>
    <p:extLst>
      <p:ext uri="{BB962C8B-B14F-4D97-AF65-F5344CB8AC3E}">
        <p14:creationId xmlns:p14="http://schemas.microsoft.com/office/powerpoint/2010/main" val="9188864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DF258-FBDF-4B27-9629-7EDE5A44E595}"/>
              </a:ext>
            </a:extLst>
          </p:cNvPr>
          <p:cNvSpPr>
            <a:spLocks noGrp="1"/>
          </p:cNvSpPr>
          <p:nvPr>
            <p:ph type="title"/>
          </p:nvPr>
        </p:nvSpPr>
        <p:spPr/>
        <p:txBody>
          <a:bodyPr/>
          <a:lstStyle/>
          <a:p>
            <a:r>
              <a:rPr lang="en-IN" b="1"/>
              <a:t>Example Program</a:t>
            </a:r>
          </a:p>
        </p:txBody>
      </p:sp>
      <p:sp>
        <p:nvSpPr>
          <p:cNvPr id="3" name="Content Placeholder 2"/>
          <p:cNvSpPr>
            <a:spLocks noGrp="1"/>
          </p:cNvSpPr>
          <p:nvPr>
            <p:ph idx="1"/>
          </p:nvPr>
        </p:nvSpPr>
        <p:spPr>
          <a:xfrm>
            <a:off x="1371599" y="1484671"/>
            <a:ext cx="10292963" cy="5289840"/>
          </a:xfrm>
        </p:spPr>
        <p:txBody>
          <a:bodyPr/>
          <a:lstStyle/>
          <a:p>
            <a:r>
              <a:rPr lang="en-US"/>
              <a:t>Given below is an example program to set recommendation for the user with user id 2.</a:t>
            </a:r>
          </a:p>
          <a:p>
            <a:pPr marL="0" indent="0">
              <a:buNone/>
            </a:pPr>
            <a:endParaRPr lang="en-US"/>
          </a:p>
          <a:p>
            <a:pPr marL="0" indent="0">
              <a:buNone/>
            </a:pPr>
            <a:r>
              <a:rPr lang="en-US" altLang="en-US" sz="2000">
                <a:solidFill>
                  <a:schemeClr val="tx1"/>
                </a:solidFill>
                <a:latin typeface="Arial Unicode MS" panose="020B0604020202020204" pitchFamily="34" charset="-128"/>
              </a:rPr>
              <a:t>import </a:t>
            </a:r>
            <a:r>
              <a:rPr lang="en-US" altLang="en-US" sz="2000" err="1">
                <a:solidFill>
                  <a:schemeClr val="tx1"/>
                </a:solidFill>
                <a:latin typeface="Arial Unicode MS" panose="020B0604020202020204" pitchFamily="34" charset="-128"/>
              </a:rPr>
              <a:t>java.io.File</a:t>
            </a:r>
            <a:r>
              <a:rPr lang="en-US" altLang="en-US" sz="2000">
                <a:solidFill>
                  <a:schemeClr val="tx1"/>
                </a:solidFill>
                <a:latin typeface="Arial Unicode MS" panose="020B0604020202020204" pitchFamily="34" charset="-128"/>
              </a:rPr>
              <a:t>;                                                                                                                 import </a:t>
            </a:r>
            <a:r>
              <a:rPr lang="en-US" altLang="en-US" sz="2000" err="1">
                <a:solidFill>
                  <a:schemeClr val="tx1"/>
                </a:solidFill>
                <a:latin typeface="Arial Unicode MS" panose="020B0604020202020204" pitchFamily="34" charset="-128"/>
              </a:rPr>
              <a:t>java.util.List</a:t>
            </a:r>
            <a:r>
              <a:rPr lang="en-US" altLang="en-US" sz="2000">
                <a:solidFill>
                  <a:schemeClr val="tx1"/>
                </a:solidFill>
                <a:latin typeface="Arial Unicode MS" panose="020B0604020202020204" pitchFamily="34" charset="-128"/>
              </a:rPr>
              <a:t>; </a:t>
            </a:r>
          </a:p>
          <a:p>
            <a:pPr marL="0" indent="0">
              <a:spcBef>
                <a:spcPts val="0"/>
              </a:spcBef>
              <a:spcAft>
                <a:spcPts val="0"/>
              </a:spcAft>
              <a:buNone/>
            </a:pPr>
            <a:r>
              <a:rPr lang="en-US" altLang="en-US" sz="2000">
                <a:solidFill>
                  <a:schemeClr val="tx1"/>
                </a:solidFill>
                <a:latin typeface="Arial Unicode MS" panose="020B0604020202020204" pitchFamily="34" charset="-128"/>
              </a:rPr>
              <a:t>import </a:t>
            </a:r>
            <a:r>
              <a:rPr lang="en-US" altLang="en-US" sz="2000" err="1">
                <a:solidFill>
                  <a:schemeClr val="tx1"/>
                </a:solidFill>
                <a:latin typeface="Arial Unicode MS" panose="020B0604020202020204" pitchFamily="34" charset="-128"/>
              </a:rPr>
              <a:t>org.apache.mahout.cf.taste.impl.model.file.FileDataModel</a:t>
            </a:r>
            <a:r>
              <a:rPr lang="en-US" altLang="en-US" sz="2000">
                <a:solidFill>
                  <a:schemeClr val="tx1"/>
                </a:solidFill>
                <a:latin typeface="Arial Unicode MS" panose="020B0604020202020204" pitchFamily="34" charset="-128"/>
              </a:rPr>
              <a:t>; </a:t>
            </a:r>
          </a:p>
          <a:p>
            <a:pPr marL="0" indent="0">
              <a:spcBef>
                <a:spcPts val="0"/>
              </a:spcBef>
              <a:spcAft>
                <a:spcPts val="0"/>
              </a:spcAft>
              <a:buNone/>
            </a:pPr>
            <a:r>
              <a:rPr lang="en-US" altLang="en-US" sz="2000">
                <a:solidFill>
                  <a:schemeClr val="tx1"/>
                </a:solidFill>
                <a:latin typeface="Arial Unicode MS" panose="020B0604020202020204" pitchFamily="34" charset="-128"/>
              </a:rPr>
              <a:t>import org.apache.mahout.cf.taste.impl.neighborhood.ThresholdUserNeighborhood; import org.apache.mahout.cf.taste.impl.recommender.GenericUserBasedRecommender; import org.apache.mahout.cf.taste.impl.similarity.PearsonCorrelationSimilarity; </a:t>
            </a:r>
          </a:p>
          <a:p>
            <a:pPr marL="0" indent="0">
              <a:spcBef>
                <a:spcPts val="0"/>
              </a:spcBef>
              <a:spcAft>
                <a:spcPts val="0"/>
              </a:spcAft>
              <a:buNone/>
            </a:pPr>
            <a:r>
              <a:rPr lang="en-US" altLang="en-US" sz="2000">
                <a:solidFill>
                  <a:schemeClr val="tx1"/>
                </a:solidFill>
                <a:latin typeface="Arial Unicode MS" panose="020B0604020202020204" pitchFamily="34" charset="-128"/>
              </a:rPr>
              <a:t>import </a:t>
            </a:r>
            <a:r>
              <a:rPr lang="en-US" altLang="en-US" sz="2000" err="1">
                <a:solidFill>
                  <a:schemeClr val="tx1"/>
                </a:solidFill>
                <a:latin typeface="Arial Unicode MS" panose="020B0604020202020204" pitchFamily="34" charset="-128"/>
              </a:rPr>
              <a:t>org.apache.mahout.cf.taste.model.DataModel</a:t>
            </a:r>
            <a:r>
              <a:rPr lang="en-US" altLang="en-US" sz="2000">
                <a:solidFill>
                  <a:schemeClr val="tx1"/>
                </a:solidFill>
                <a:latin typeface="Arial Unicode MS" panose="020B0604020202020204" pitchFamily="34" charset="-128"/>
              </a:rPr>
              <a:t>;</a:t>
            </a:r>
          </a:p>
          <a:p>
            <a:pPr marL="0" indent="0">
              <a:spcBef>
                <a:spcPts val="0"/>
              </a:spcBef>
              <a:spcAft>
                <a:spcPts val="0"/>
              </a:spcAft>
              <a:buNone/>
            </a:pPr>
            <a:r>
              <a:rPr lang="en-US" altLang="en-US" sz="2000">
                <a:solidFill>
                  <a:schemeClr val="tx1"/>
                </a:solidFill>
                <a:latin typeface="Arial Unicode MS" panose="020B0604020202020204" pitchFamily="34" charset="-128"/>
              </a:rPr>
              <a:t>import </a:t>
            </a:r>
            <a:r>
              <a:rPr lang="en-US" altLang="en-US" sz="2000" err="1">
                <a:solidFill>
                  <a:schemeClr val="tx1"/>
                </a:solidFill>
                <a:latin typeface="Arial Unicode MS" panose="020B0604020202020204" pitchFamily="34" charset="-128"/>
              </a:rPr>
              <a:t>org.apache.mahout.cf.taste.neighborhood.UserNeighborhood</a:t>
            </a:r>
            <a:r>
              <a:rPr lang="en-US" altLang="en-US" sz="2000">
                <a:solidFill>
                  <a:schemeClr val="tx1"/>
                </a:solidFill>
                <a:latin typeface="Arial Unicode MS" panose="020B0604020202020204" pitchFamily="34" charset="-128"/>
              </a:rPr>
              <a:t>;</a:t>
            </a:r>
          </a:p>
          <a:p>
            <a:pPr marL="0" indent="0">
              <a:spcBef>
                <a:spcPts val="0"/>
              </a:spcBef>
              <a:spcAft>
                <a:spcPts val="0"/>
              </a:spcAft>
              <a:buNone/>
            </a:pPr>
            <a:r>
              <a:rPr lang="en-US" altLang="en-US" sz="2000">
                <a:solidFill>
                  <a:schemeClr val="tx1"/>
                </a:solidFill>
                <a:latin typeface="Arial Unicode MS" panose="020B0604020202020204" pitchFamily="34" charset="-128"/>
              </a:rPr>
              <a:t>import </a:t>
            </a:r>
            <a:r>
              <a:rPr lang="en-US" altLang="en-US" sz="2000" err="1">
                <a:solidFill>
                  <a:schemeClr val="tx1"/>
                </a:solidFill>
                <a:latin typeface="Arial Unicode MS" panose="020B0604020202020204" pitchFamily="34" charset="-128"/>
              </a:rPr>
              <a:t>org.apache.mahout.cf.taste.recommender.RecommendedItem</a:t>
            </a:r>
            <a:r>
              <a:rPr lang="en-US" altLang="en-US" sz="2000">
                <a:solidFill>
                  <a:schemeClr val="tx1"/>
                </a:solidFill>
                <a:latin typeface="Arial Unicode MS" panose="020B0604020202020204" pitchFamily="34" charset="-128"/>
              </a:rPr>
              <a:t>;</a:t>
            </a:r>
          </a:p>
          <a:p>
            <a:pPr marL="0" indent="0">
              <a:spcBef>
                <a:spcPts val="0"/>
              </a:spcBef>
              <a:spcAft>
                <a:spcPts val="0"/>
              </a:spcAft>
              <a:buNone/>
            </a:pPr>
            <a:r>
              <a:rPr lang="en-US" altLang="en-US" sz="2000">
                <a:solidFill>
                  <a:schemeClr val="tx1"/>
                </a:solidFill>
                <a:latin typeface="Arial Unicode MS" panose="020B0604020202020204" pitchFamily="34" charset="-128"/>
              </a:rPr>
              <a:t>import </a:t>
            </a:r>
            <a:r>
              <a:rPr lang="en-US" altLang="en-US" sz="2000" err="1">
                <a:solidFill>
                  <a:schemeClr val="tx1"/>
                </a:solidFill>
                <a:latin typeface="Arial Unicode MS" panose="020B0604020202020204" pitchFamily="34" charset="-128"/>
              </a:rPr>
              <a:t>org.apache.mahout.cf.taste.recommender.UserBasedRecommender</a:t>
            </a:r>
            <a:r>
              <a:rPr lang="en-US" altLang="en-US" sz="2000">
                <a:solidFill>
                  <a:schemeClr val="tx1"/>
                </a:solidFill>
                <a:latin typeface="Arial Unicode MS" panose="020B0604020202020204" pitchFamily="34" charset="-128"/>
              </a:rPr>
              <a:t>; </a:t>
            </a:r>
          </a:p>
          <a:p>
            <a:pPr marL="0" indent="0">
              <a:spcBef>
                <a:spcPts val="0"/>
              </a:spcBef>
              <a:spcAft>
                <a:spcPts val="0"/>
              </a:spcAft>
              <a:buNone/>
            </a:pPr>
            <a:r>
              <a:rPr lang="en-US" altLang="en-US" sz="2000">
                <a:solidFill>
                  <a:schemeClr val="tx1"/>
                </a:solidFill>
                <a:latin typeface="Arial Unicode MS" panose="020B0604020202020204" pitchFamily="34" charset="-128"/>
              </a:rPr>
              <a:t>import </a:t>
            </a:r>
            <a:r>
              <a:rPr lang="en-US" altLang="en-US" sz="2000" err="1">
                <a:solidFill>
                  <a:schemeClr val="tx1"/>
                </a:solidFill>
                <a:latin typeface="Arial Unicode MS" panose="020B0604020202020204" pitchFamily="34" charset="-128"/>
              </a:rPr>
              <a:t>org.apache.mahout.cf.taste.similarity.UserSimilarity</a:t>
            </a:r>
            <a:r>
              <a:rPr lang="en-US" altLang="en-US" sz="2000">
                <a:solidFill>
                  <a:schemeClr val="tx1"/>
                </a:solidFill>
                <a:latin typeface="Arial Unicode MS" panose="020B0604020202020204" pitchFamily="34" charset="-128"/>
              </a:rPr>
              <a:t>; </a:t>
            </a:r>
          </a:p>
          <a:p>
            <a:pPr marL="0" indent="0">
              <a:buNone/>
            </a:pPr>
            <a:endParaRPr lang="en-IN"/>
          </a:p>
        </p:txBody>
      </p:sp>
    </p:spTree>
    <p:extLst>
      <p:ext uri="{BB962C8B-B14F-4D97-AF65-F5344CB8AC3E}">
        <p14:creationId xmlns:p14="http://schemas.microsoft.com/office/powerpoint/2010/main" val="39243745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DF258-FBDF-4B27-9629-7EDE5A44E595}"/>
              </a:ext>
            </a:extLst>
          </p:cNvPr>
          <p:cNvSpPr>
            <a:spLocks noGrp="1"/>
          </p:cNvSpPr>
          <p:nvPr>
            <p:ph type="title"/>
          </p:nvPr>
        </p:nvSpPr>
        <p:spPr/>
        <p:txBody>
          <a:bodyPr/>
          <a:lstStyle/>
          <a:p>
            <a:r>
              <a:rPr lang="en-IN" b="1"/>
              <a:t>Example Program</a:t>
            </a:r>
          </a:p>
        </p:txBody>
      </p:sp>
      <p:sp>
        <p:nvSpPr>
          <p:cNvPr id="8" name="Rectangle 7"/>
          <p:cNvSpPr/>
          <p:nvPr/>
        </p:nvSpPr>
        <p:spPr>
          <a:xfrm>
            <a:off x="1441836" y="1406013"/>
            <a:ext cx="10000090" cy="5324535"/>
          </a:xfrm>
          <a:prstGeom prst="rect">
            <a:avLst/>
          </a:prstGeom>
        </p:spPr>
        <p:txBody>
          <a:bodyPr wrap="square">
            <a:spAutoFit/>
          </a:bodyPr>
          <a:lstStyle/>
          <a:p>
            <a:pPr lvl="0" defTabSz="914400" eaLnBrk="0" fontAlgn="base" hangingPunct="0">
              <a:spcBef>
                <a:spcPct val="0"/>
              </a:spcBef>
              <a:spcAft>
                <a:spcPct val="0"/>
              </a:spcAft>
            </a:pPr>
            <a:r>
              <a:rPr lang="en-US" altLang="en-US" sz="1700">
                <a:latin typeface="Arial Unicode MS" panose="020B0604020202020204" pitchFamily="34" charset="-128"/>
              </a:rPr>
              <a:t>public class Recommender { </a:t>
            </a:r>
          </a:p>
          <a:p>
            <a:pPr lvl="0" defTabSz="914400" eaLnBrk="0" fontAlgn="base" hangingPunct="0">
              <a:spcBef>
                <a:spcPct val="0"/>
              </a:spcBef>
              <a:spcAft>
                <a:spcPct val="0"/>
              </a:spcAft>
            </a:pPr>
            <a:r>
              <a:rPr lang="en-US" altLang="en-US" sz="1700">
                <a:latin typeface="Arial Unicode MS" panose="020B0604020202020204" pitchFamily="34" charset="-128"/>
              </a:rPr>
              <a:t>     public static void main(String </a:t>
            </a:r>
            <a:r>
              <a:rPr lang="en-US" altLang="en-US" sz="1700" err="1">
                <a:latin typeface="Arial Unicode MS" panose="020B0604020202020204" pitchFamily="34" charset="-128"/>
              </a:rPr>
              <a:t>args</a:t>
            </a:r>
            <a:r>
              <a:rPr lang="en-US" altLang="en-US" sz="1700">
                <a:latin typeface="Arial Unicode MS" panose="020B0604020202020204" pitchFamily="34" charset="-128"/>
              </a:rPr>
              <a:t>[]){ </a:t>
            </a:r>
          </a:p>
          <a:p>
            <a:pPr lvl="0" defTabSz="914400" eaLnBrk="0" fontAlgn="base" hangingPunct="0">
              <a:spcBef>
                <a:spcPct val="0"/>
              </a:spcBef>
              <a:spcAft>
                <a:spcPct val="0"/>
              </a:spcAft>
            </a:pPr>
            <a:r>
              <a:rPr lang="en-US" altLang="en-US" sz="1700">
                <a:latin typeface="Arial Unicode MS" panose="020B0604020202020204" pitchFamily="34" charset="-128"/>
              </a:rPr>
              <a:t>          try{ </a:t>
            </a:r>
          </a:p>
          <a:p>
            <a:pPr lvl="0" defTabSz="914400" eaLnBrk="0" fontAlgn="base" hangingPunct="0">
              <a:spcBef>
                <a:spcPct val="0"/>
              </a:spcBef>
              <a:spcAft>
                <a:spcPct val="0"/>
              </a:spcAft>
            </a:pPr>
            <a:r>
              <a:rPr lang="en-US" altLang="en-US" sz="1700">
                <a:latin typeface="Arial Unicode MS" panose="020B0604020202020204" pitchFamily="34" charset="-128"/>
              </a:rPr>
              <a:t>	//Creating data model </a:t>
            </a:r>
          </a:p>
          <a:p>
            <a:pPr lvl="0" defTabSz="914400" eaLnBrk="0" fontAlgn="base" hangingPunct="0">
              <a:spcBef>
                <a:spcPct val="0"/>
              </a:spcBef>
              <a:spcAft>
                <a:spcPct val="0"/>
              </a:spcAft>
            </a:pPr>
            <a:r>
              <a:rPr lang="en-US" altLang="en-US" sz="1700">
                <a:latin typeface="Arial Unicode MS" panose="020B0604020202020204" pitchFamily="34" charset="-128"/>
              </a:rPr>
              <a:t>	DataModel </a:t>
            </a:r>
            <a:r>
              <a:rPr lang="en-US" altLang="en-US" sz="1700" err="1">
                <a:latin typeface="Arial Unicode MS" panose="020B0604020202020204" pitchFamily="34" charset="-128"/>
              </a:rPr>
              <a:t>datamodel</a:t>
            </a:r>
            <a:r>
              <a:rPr lang="en-US" altLang="en-US" sz="1700">
                <a:latin typeface="Arial Unicode MS" panose="020B0604020202020204" pitchFamily="34" charset="-128"/>
              </a:rPr>
              <a:t> = new </a:t>
            </a:r>
            <a:r>
              <a:rPr lang="en-US" altLang="en-US" sz="1700" err="1">
                <a:latin typeface="Arial Unicode MS" panose="020B0604020202020204" pitchFamily="34" charset="-128"/>
              </a:rPr>
              <a:t>FileDataModel</a:t>
            </a:r>
            <a:r>
              <a:rPr lang="en-US" altLang="en-US" sz="1700">
                <a:latin typeface="Arial Unicode MS" panose="020B0604020202020204" pitchFamily="34" charset="-128"/>
              </a:rPr>
              <a:t>(new File("/path/to/dataset.csv</a:t>
            </a:r>
            <a:r>
              <a:rPr lang="en-US" altLang="en-US" sz="1700"/>
              <a:t> </a:t>
            </a:r>
            <a:r>
              <a:rPr lang="en-US" altLang="en-US" sz="1700">
                <a:latin typeface="Arial Unicode MS" panose="020B0604020202020204" pitchFamily="34" charset="-128"/>
              </a:rPr>
              <a:t>")); </a:t>
            </a:r>
          </a:p>
          <a:p>
            <a:pPr lvl="0" defTabSz="914400" eaLnBrk="0" fontAlgn="base" hangingPunct="0">
              <a:spcBef>
                <a:spcPct val="0"/>
              </a:spcBef>
              <a:spcAft>
                <a:spcPct val="0"/>
              </a:spcAft>
            </a:pPr>
            <a:r>
              <a:rPr lang="en-US" altLang="en-US" sz="1700">
                <a:latin typeface="Arial Unicode MS" panose="020B0604020202020204" pitchFamily="34" charset="-128"/>
              </a:rPr>
              <a:t>	//Creating </a:t>
            </a:r>
            <a:r>
              <a:rPr lang="en-US" altLang="en-US" sz="1700" err="1">
                <a:latin typeface="Arial Unicode MS" panose="020B0604020202020204" pitchFamily="34" charset="-128"/>
              </a:rPr>
              <a:t>UserSimilarity</a:t>
            </a:r>
            <a:r>
              <a:rPr lang="en-US" altLang="en-US" sz="1700">
                <a:latin typeface="Arial Unicode MS" panose="020B0604020202020204" pitchFamily="34" charset="-128"/>
              </a:rPr>
              <a:t> object. </a:t>
            </a:r>
          </a:p>
          <a:p>
            <a:pPr lvl="0" defTabSz="914400" eaLnBrk="0" fontAlgn="base" hangingPunct="0">
              <a:spcBef>
                <a:spcPct val="0"/>
              </a:spcBef>
              <a:spcAft>
                <a:spcPct val="0"/>
              </a:spcAft>
            </a:pPr>
            <a:r>
              <a:rPr lang="en-US" altLang="en-US" sz="1700">
                <a:latin typeface="Arial Unicode MS" panose="020B0604020202020204" pitchFamily="34" charset="-128"/>
              </a:rPr>
              <a:t>	</a:t>
            </a:r>
            <a:r>
              <a:rPr lang="en-US" altLang="en-US" sz="1700" err="1">
                <a:latin typeface="Arial Unicode MS" panose="020B0604020202020204" pitchFamily="34" charset="-128"/>
              </a:rPr>
              <a:t>UserSimilarity</a:t>
            </a:r>
            <a:r>
              <a:rPr lang="en-US" altLang="en-US" sz="1700">
                <a:latin typeface="Arial Unicode MS" panose="020B0604020202020204" pitchFamily="34" charset="-128"/>
              </a:rPr>
              <a:t> </a:t>
            </a:r>
            <a:r>
              <a:rPr lang="en-US" altLang="en-US" sz="1700" err="1">
                <a:latin typeface="Arial Unicode MS" panose="020B0604020202020204" pitchFamily="34" charset="-128"/>
              </a:rPr>
              <a:t>usersimilarity</a:t>
            </a:r>
            <a:r>
              <a:rPr lang="en-US" altLang="en-US" sz="1700">
                <a:latin typeface="Arial Unicode MS" panose="020B0604020202020204" pitchFamily="34" charset="-128"/>
              </a:rPr>
              <a:t> = new </a:t>
            </a:r>
            <a:r>
              <a:rPr lang="en-US" altLang="en-US" sz="1700" err="1">
                <a:latin typeface="Arial Unicode MS" panose="020B0604020202020204" pitchFamily="34" charset="-128"/>
              </a:rPr>
              <a:t>PearsonCorrelationSimilarity</a:t>
            </a:r>
            <a:r>
              <a:rPr lang="en-US" altLang="en-US" sz="1700">
                <a:latin typeface="Arial Unicode MS" panose="020B0604020202020204" pitchFamily="34" charset="-128"/>
              </a:rPr>
              <a:t>(</a:t>
            </a:r>
            <a:r>
              <a:rPr lang="en-US" altLang="en-US" sz="1700" err="1">
                <a:latin typeface="Arial Unicode MS" panose="020B0604020202020204" pitchFamily="34" charset="-128"/>
              </a:rPr>
              <a:t>datamodel</a:t>
            </a:r>
            <a:r>
              <a:rPr lang="en-US" altLang="en-US" sz="1700">
                <a:latin typeface="Arial Unicode MS" panose="020B0604020202020204" pitchFamily="34" charset="-128"/>
              </a:rPr>
              <a:t>);</a:t>
            </a:r>
          </a:p>
          <a:p>
            <a:pPr lvl="0" defTabSz="914400" eaLnBrk="0" fontAlgn="base" hangingPunct="0">
              <a:spcBef>
                <a:spcPct val="0"/>
              </a:spcBef>
              <a:spcAft>
                <a:spcPct val="0"/>
              </a:spcAft>
            </a:pPr>
            <a:r>
              <a:rPr lang="en-US" altLang="en-US" sz="1700">
                <a:latin typeface="Arial Unicode MS" panose="020B0604020202020204" pitchFamily="34" charset="-128"/>
              </a:rPr>
              <a:t> 	//Creating </a:t>
            </a:r>
            <a:r>
              <a:rPr lang="en-US" altLang="en-US" sz="1700" err="1">
                <a:latin typeface="Arial Unicode MS" panose="020B0604020202020204" pitchFamily="34" charset="-128"/>
              </a:rPr>
              <a:t>UserNeighbourHHood</a:t>
            </a:r>
            <a:r>
              <a:rPr lang="en-US" altLang="en-US" sz="1700">
                <a:latin typeface="Arial Unicode MS" panose="020B0604020202020204" pitchFamily="34" charset="-128"/>
              </a:rPr>
              <a:t> object. </a:t>
            </a:r>
          </a:p>
          <a:p>
            <a:pPr lvl="0" defTabSz="914400" eaLnBrk="0" fontAlgn="base" hangingPunct="0">
              <a:spcBef>
                <a:spcPct val="0"/>
              </a:spcBef>
              <a:spcAft>
                <a:spcPct val="0"/>
              </a:spcAft>
            </a:pPr>
            <a:r>
              <a:rPr lang="en-US" altLang="en-US" sz="1700">
                <a:latin typeface="Arial Unicode MS" panose="020B0604020202020204" pitchFamily="34" charset="-128"/>
              </a:rPr>
              <a:t>	</a:t>
            </a:r>
            <a:r>
              <a:rPr lang="en-US" altLang="en-US" sz="1700" err="1">
                <a:latin typeface="Arial Unicode MS" panose="020B0604020202020204" pitchFamily="34" charset="-128"/>
              </a:rPr>
              <a:t>UserNeighborhood</a:t>
            </a:r>
            <a:r>
              <a:rPr lang="en-US" altLang="en-US" sz="1700">
                <a:latin typeface="Arial Unicode MS" panose="020B0604020202020204" pitchFamily="34" charset="-128"/>
              </a:rPr>
              <a:t> </a:t>
            </a:r>
            <a:r>
              <a:rPr lang="en-US" altLang="en-US" sz="1700" err="1">
                <a:latin typeface="Arial Unicode MS" panose="020B0604020202020204" pitchFamily="34" charset="-128"/>
              </a:rPr>
              <a:t>userneighborhood</a:t>
            </a:r>
            <a:r>
              <a:rPr lang="en-US" altLang="en-US" sz="1700">
                <a:latin typeface="Arial Unicode MS" panose="020B0604020202020204" pitchFamily="34" charset="-128"/>
              </a:rPr>
              <a:t> = new </a:t>
            </a:r>
            <a:r>
              <a:rPr lang="en-US" altLang="en-US" sz="1700" err="1">
                <a:latin typeface="Arial Unicode MS" panose="020B0604020202020204" pitchFamily="34" charset="-128"/>
              </a:rPr>
              <a:t>ThresholdUserNeighborhood</a:t>
            </a:r>
            <a:r>
              <a:rPr lang="en-US" altLang="en-US" sz="1700">
                <a:latin typeface="Arial Unicode MS" panose="020B0604020202020204" pitchFamily="34" charset="-128"/>
              </a:rPr>
              <a:t>(3.0, 	</a:t>
            </a:r>
            <a:r>
              <a:rPr lang="en-US" altLang="en-US" sz="1700" err="1">
                <a:latin typeface="Arial Unicode MS" panose="020B0604020202020204" pitchFamily="34" charset="-128"/>
              </a:rPr>
              <a:t>usersimilarity</a:t>
            </a:r>
            <a:r>
              <a:rPr lang="en-US" altLang="en-US" sz="1700">
                <a:latin typeface="Arial Unicode MS" panose="020B0604020202020204" pitchFamily="34" charset="-128"/>
              </a:rPr>
              <a:t>, </a:t>
            </a:r>
            <a:r>
              <a:rPr lang="en-US" altLang="en-US" sz="1700" err="1">
                <a:latin typeface="Arial Unicode MS" panose="020B0604020202020204" pitchFamily="34" charset="-128"/>
              </a:rPr>
              <a:t>datamodel</a:t>
            </a:r>
            <a:r>
              <a:rPr lang="en-US" altLang="en-US" sz="1700">
                <a:latin typeface="Arial Unicode MS" panose="020B0604020202020204" pitchFamily="34" charset="-128"/>
              </a:rPr>
              <a:t>); </a:t>
            </a:r>
          </a:p>
          <a:p>
            <a:pPr lvl="0" defTabSz="914400" eaLnBrk="0" fontAlgn="base" hangingPunct="0">
              <a:spcBef>
                <a:spcPct val="0"/>
              </a:spcBef>
              <a:spcAft>
                <a:spcPct val="0"/>
              </a:spcAft>
            </a:pPr>
            <a:r>
              <a:rPr lang="en-US" altLang="en-US" sz="1700">
                <a:latin typeface="Arial Unicode MS" panose="020B0604020202020204" pitchFamily="34" charset="-128"/>
              </a:rPr>
              <a:t>	//Create </a:t>
            </a:r>
            <a:r>
              <a:rPr lang="en-US" altLang="en-US" sz="1700" err="1">
                <a:latin typeface="Arial Unicode MS" panose="020B0604020202020204" pitchFamily="34" charset="-128"/>
              </a:rPr>
              <a:t>UserRecomender</a:t>
            </a:r>
            <a:r>
              <a:rPr lang="en-US" altLang="en-US" sz="1700">
                <a:latin typeface="Arial Unicode MS" panose="020B0604020202020204" pitchFamily="34" charset="-128"/>
              </a:rPr>
              <a:t> </a:t>
            </a:r>
          </a:p>
          <a:p>
            <a:pPr lvl="0" defTabSz="914400" eaLnBrk="0" fontAlgn="base" hangingPunct="0">
              <a:spcBef>
                <a:spcPct val="0"/>
              </a:spcBef>
              <a:spcAft>
                <a:spcPct val="0"/>
              </a:spcAft>
            </a:pPr>
            <a:r>
              <a:rPr lang="en-US" altLang="en-US" sz="1700">
                <a:latin typeface="Arial Unicode MS" panose="020B0604020202020204" pitchFamily="34" charset="-128"/>
              </a:rPr>
              <a:t>	</a:t>
            </a:r>
            <a:r>
              <a:rPr lang="en-US" altLang="en-US" sz="1700" err="1">
                <a:latin typeface="Arial Unicode MS" panose="020B0604020202020204" pitchFamily="34" charset="-128"/>
              </a:rPr>
              <a:t>UserBasedRecommender</a:t>
            </a:r>
            <a:r>
              <a:rPr lang="en-US" altLang="en-US" sz="1700">
                <a:latin typeface="Arial Unicode MS" panose="020B0604020202020204" pitchFamily="34" charset="-128"/>
              </a:rPr>
              <a:t> recommender = new 	</a:t>
            </a:r>
            <a:r>
              <a:rPr lang="en-US" altLang="en-US" sz="1700" err="1">
                <a:latin typeface="Arial Unicode MS" panose="020B0604020202020204" pitchFamily="34" charset="-128"/>
              </a:rPr>
              <a:t>GenericUserBasedRecommender</a:t>
            </a:r>
            <a:r>
              <a:rPr lang="en-US" altLang="en-US" sz="1700">
                <a:latin typeface="Arial Unicode MS" panose="020B0604020202020204" pitchFamily="34" charset="-128"/>
              </a:rPr>
              <a:t>(</a:t>
            </a:r>
            <a:r>
              <a:rPr lang="en-US" altLang="en-US" sz="1700" err="1">
                <a:latin typeface="Arial Unicode MS" panose="020B0604020202020204" pitchFamily="34" charset="-128"/>
              </a:rPr>
              <a:t>datamodel</a:t>
            </a:r>
            <a:r>
              <a:rPr lang="en-US" altLang="en-US" sz="1700">
                <a:latin typeface="Arial Unicode MS" panose="020B0604020202020204" pitchFamily="34" charset="-128"/>
              </a:rPr>
              <a:t>, </a:t>
            </a:r>
            <a:r>
              <a:rPr lang="en-US" altLang="en-US" sz="1700" err="1">
                <a:latin typeface="Arial Unicode MS" panose="020B0604020202020204" pitchFamily="34" charset="-128"/>
              </a:rPr>
              <a:t>userneighborhood</a:t>
            </a:r>
            <a:r>
              <a:rPr lang="en-US" altLang="en-US" sz="1700">
                <a:latin typeface="Arial Unicode MS" panose="020B0604020202020204" pitchFamily="34" charset="-128"/>
              </a:rPr>
              <a:t>, </a:t>
            </a:r>
            <a:r>
              <a:rPr lang="en-US" altLang="en-US" sz="1700" err="1">
                <a:latin typeface="Arial Unicode MS" panose="020B0604020202020204" pitchFamily="34" charset="-128"/>
              </a:rPr>
              <a:t>usersimilarity</a:t>
            </a:r>
            <a:r>
              <a:rPr lang="en-US" altLang="en-US" sz="1700">
                <a:latin typeface="Arial Unicode MS" panose="020B0604020202020204" pitchFamily="34" charset="-128"/>
              </a:rPr>
              <a:t>); 	List&lt;</a:t>
            </a:r>
            <a:r>
              <a:rPr lang="en-US" altLang="en-US" sz="1700" err="1">
                <a:latin typeface="Arial Unicode MS" panose="020B0604020202020204" pitchFamily="34" charset="-128"/>
              </a:rPr>
              <a:t>RecommendedItem</a:t>
            </a:r>
            <a:r>
              <a:rPr lang="en-US" altLang="en-US" sz="1700">
                <a:latin typeface="Arial Unicode MS" panose="020B0604020202020204" pitchFamily="34" charset="-128"/>
              </a:rPr>
              <a:t>&gt; recommendations = </a:t>
            </a:r>
            <a:r>
              <a:rPr lang="en-US" altLang="en-US" sz="1700" err="1">
                <a:latin typeface="Arial Unicode MS" panose="020B0604020202020204" pitchFamily="34" charset="-128"/>
              </a:rPr>
              <a:t>recommender.recommend</a:t>
            </a:r>
            <a:r>
              <a:rPr lang="en-US" altLang="en-US" sz="1700">
                <a:latin typeface="Arial Unicode MS" panose="020B0604020202020204" pitchFamily="34" charset="-128"/>
              </a:rPr>
              <a:t>(2, 3); </a:t>
            </a:r>
          </a:p>
          <a:p>
            <a:pPr lvl="0" defTabSz="914400" eaLnBrk="0" fontAlgn="base" hangingPunct="0">
              <a:spcBef>
                <a:spcPct val="0"/>
              </a:spcBef>
              <a:spcAft>
                <a:spcPct val="0"/>
              </a:spcAft>
            </a:pPr>
            <a:r>
              <a:rPr lang="en-US" altLang="en-US" sz="1700">
                <a:latin typeface="Arial Unicode MS" panose="020B0604020202020204" pitchFamily="34" charset="-128"/>
              </a:rPr>
              <a:t>	for (</a:t>
            </a:r>
            <a:r>
              <a:rPr lang="en-US" altLang="en-US" sz="1700" err="1">
                <a:latin typeface="Arial Unicode MS" panose="020B0604020202020204" pitchFamily="34" charset="-128"/>
              </a:rPr>
              <a:t>RecommendedItem</a:t>
            </a:r>
            <a:r>
              <a:rPr lang="en-US" altLang="en-US" sz="1700">
                <a:latin typeface="Arial Unicode MS" panose="020B0604020202020204" pitchFamily="34" charset="-128"/>
              </a:rPr>
              <a:t> recommendation : recommendations) { </a:t>
            </a:r>
          </a:p>
          <a:p>
            <a:pPr lvl="0" defTabSz="914400" eaLnBrk="0" fontAlgn="base" hangingPunct="0">
              <a:spcBef>
                <a:spcPct val="0"/>
              </a:spcBef>
              <a:spcAft>
                <a:spcPct val="0"/>
              </a:spcAft>
            </a:pPr>
            <a:r>
              <a:rPr lang="en-US" altLang="en-US" sz="1700">
                <a:latin typeface="Arial Unicode MS" panose="020B0604020202020204" pitchFamily="34" charset="-128"/>
              </a:rPr>
              <a:t>	       </a:t>
            </a:r>
            <a:r>
              <a:rPr lang="en-US" altLang="en-US" sz="1700" err="1">
                <a:latin typeface="Arial Unicode MS" panose="020B0604020202020204" pitchFamily="34" charset="-128"/>
              </a:rPr>
              <a:t>System.out.println</a:t>
            </a:r>
            <a:r>
              <a:rPr lang="en-US" altLang="en-US" sz="1700">
                <a:latin typeface="Arial Unicode MS" panose="020B0604020202020204" pitchFamily="34" charset="-128"/>
              </a:rPr>
              <a:t>(recommendation); </a:t>
            </a:r>
          </a:p>
          <a:p>
            <a:pPr lvl="0" defTabSz="914400" eaLnBrk="0" fontAlgn="base" hangingPunct="0">
              <a:spcBef>
                <a:spcPct val="0"/>
              </a:spcBef>
              <a:spcAft>
                <a:spcPct val="0"/>
              </a:spcAft>
            </a:pPr>
            <a:r>
              <a:rPr lang="en-US" altLang="en-US" sz="1700">
                <a:latin typeface="Arial Unicode MS" panose="020B0604020202020204" pitchFamily="34" charset="-128"/>
              </a:rPr>
              <a:t>	}</a:t>
            </a:r>
          </a:p>
          <a:p>
            <a:pPr lvl="0" defTabSz="914400" eaLnBrk="0" fontAlgn="base" hangingPunct="0">
              <a:spcBef>
                <a:spcPct val="0"/>
              </a:spcBef>
              <a:spcAft>
                <a:spcPct val="0"/>
              </a:spcAft>
            </a:pPr>
            <a:r>
              <a:rPr lang="en-US" altLang="en-US" sz="1700">
                <a:latin typeface="Arial Unicode MS" panose="020B0604020202020204" pitchFamily="34" charset="-128"/>
              </a:rPr>
              <a:t>         }catch(Exception e) { } </a:t>
            </a:r>
          </a:p>
          <a:p>
            <a:pPr lvl="0" defTabSz="914400" eaLnBrk="0" fontAlgn="base" hangingPunct="0">
              <a:spcBef>
                <a:spcPct val="0"/>
              </a:spcBef>
              <a:spcAft>
                <a:spcPct val="0"/>
              </a:spcAft>
            </a:pPr>
            <a:r>
              <a:rPr lang="en-US" altLang="en-US" sz="1700">
                <a:latin typeface="Arial Unicode MS" panose="020B0604020202020204" pitchFamily="34" charset="-128"/>
              </a:rPr>
              <a:t>     } </a:t>
            </a:r>
          </a:p>
          <a:p>
            <a:pPr lvl="0" defTabSz="914400" eaLnBrk="0" fontAlgn="base" hangingPunct="0">
              <a:spcBef>
                <a:spcPct val="0"/>
              </a:spcBef>
              <a:spcAft>
                <a:spcPct val="0"/>
              </a:spcAft>
            </a:pPr>
            <a:r>
              <a:rPr lang="en-US" altLang="en-US" sz="1700">
                <a:latin typeface="Arial Unicode MS" panose="020B0604020202020204" pitchFamily="34" charset="-128"/>
              </a:rPr>
              <a:t>}</a:t>
            </a:r>
            <a:r>
              <a:rPr lang="en-US" altLang="en-US" sz="1700"/>
              <a:t> </a:t>
            </a:r>
            <a:endParaRPr lang="en-US" altLang="en-US" sz="1700">
              <a:latin typeface="Arial" panose="020B0604020202020204" pitchFamily="34" charset="0"/>
            </a:endParaRPr>
          </a:p>
        </p:txBody>
      </p:sp>
    </p:spTree>
    <p:extLst>
      <p:ext uri="{BB962C8B-B14F-4D97-AF65-F5344CB8AC3E}">
        <p14:creationId xmlns:p14="http://schemas.microsoft.com/office/powerpoint/2010/main" val="13665374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DF258-FBDF-4B27-9629-7EDE5A44E595}"/>
              </a:ext>
            </a:extLst>
          </p:cNvPr>
          <p:cNvSpPr>
            <a:spLocks noGrp="1"/>
          </p:cNvSpPr>
          <p:nvPr>
            <p:ph type="title"/>
          </p:nvPr>
        </p:nvSpPr>
        <p:spPr/>
        <p:txBody>
          <a:bodyPr/>
          <a:lstStyle/>
          <a:p>
            <a:r>
              <a:rPr lang="en-IN" b="1"/>
              <a:t>Example Program</a:t>
            </a:r>
          </a:p>
        </p:txBody>
      </p:sp>
      <p:sp>
        <p:nvSpPr>
          <p:cNvPr id="3" name="Content Placeholder 2"/>
          <p:cNvSpPr>
            <a:spLocks noGrp="1"/>
          </p:cNvSpPr>
          <p:nvPr>
            <p:ph idx="1"/>
          </p:nvPr>
        </p:nvSpPr>
        <p:spPr>
          <a:xfrm>
            <a:off x="1371599" y="1484671"/>
            <a:ext cx="10292963" cy="5289840"/>
          </a:xfrm>
        </p:spPr>
        <p:txBody>
          <a:bodyPr/>
          <a:lstStyle/>
          <a:p>
            <a:r>
              <a:rPr lang="en-US"/>
              <a:t>Compile the program using the following commands:</a:t>
            </a:r>
          </a:p>
          <a:p>
            <a:pPr marL="0" indent="0">
              <a:buNone/>
            </a:pPr>
            <a:r>
              <a:rPr lang="en-US" altLang="en-US">
                <a:solidFill>
                  <a:schemeClr val="tx1"/>
                </a:solidFill>
                <a:latin typeface="Arial Unicode MS" panose="020B0604020202020204" pitchFamily="34" charset="-128"/>
              </a:rPr>
              <a:t>	</a:t>
            </a:r>
            <a:r>
              <a:rPr lang="en-US" altLang="en-US" err="1">
                <a:solidFill>
                  <a:schemeClr val="tx1"/>
                </a:solidFill>
                <a:latin typeface="Arial Unicode MS" panose="020B0604020202020204" pitchFamily="34" charset="-128"/>
              </a:rPr>
              <a:t>javac</a:t>
            </a:r>
            <a:r>
              <a:rPr lang="en-US" altLang="en-US">
                <a:solidFill>
                  <a:schemeClr val="tx1"/>
                </a:solidFill>
                <a:latin typeface="Arial Unicode MS" panose="020B0604020202020204" pitchFamily="34" charset="-128"/>
              </a:rPr>
              <a:t> Recommender.java </a:t>
            </a:r>
          </a:p>
          <a:p>
            <a:pPr marL="0" indent="0">
              <a:buNone/>
            </a:pPr>
            <a:r>
              <a:rPr lang="en-US" altLang="en-US">
                <a:solidFill>
                  <a:schemeClr val="tx1"/>
                </a:solidFill>
                <a:latin typeface="Arial Unicode MS" panose="020B0604020202020204" pitchFamily="34" charset="-128"/>
              </a:rPr>
              <a:t>	java Recommender</a:t>
            </a:r>
            <a:r>
              <a:rPr lang="en-US" altLang="en-US" sz="1800">
                <a:solidFill>
                  <a:schemeClr val="tx1"/>
                </a:solidFill>
              </a:rPr>
              <a:t> </a:t>
            </a:r>
          </a:p>
          <a:p>
            <a:r>
              <a:rPr lang="en-US"/>
              <a:t>It should produce the following output:</a:t>
            </a:r>
            <a:endParaRPr lang="en-US" altLang="en-US"/>
          </a:p>
          <a:p>
            <a:endParaRPr lang="en-IN"/>
          </a:p>
        </p:txBody>
      </p:sp>
      <p:sp>
        <p:nvSpPr>
          <p:cNvPr id="6" name="Rectangle 5"/>
          <p:cNvSpPr/>
          <p:nvPr/>
        </p:nvSpPr>
        <p:spPr>
          <a:xfrm>
            <a:off x="2284675" y="3551108"/>
            <a:ext cx="6096000" cy="830997"/>
          </a:xfrm>
          <a:prstGeom prst="rect">
            <a:avLst/>
          </a:prstGeom>
        </p:spPr>
        <p:txBody>
          <a:bodyPr>
            <a:spAutoFit/>
          </a:bodyPr>
          <a:lstStyle/>
          <a:p>
            <a:pPr lvl="0" defTabSz="914400" eaLnBrk="0" fontAlgn="base" hangingPunct="0">
              <a:spcBef>
                <a:spcPct val="0"/>
              </a:spcBef>
              <a:spcAft>
                <a:spcPct val="0"/>
              </a:spcAft>
            </a:pPr>
            <a:r>
              <a:rPr lang="en-US" altLang="en-US" sz="2400" err="1">
                <a:latin typeface="Arial Unicode MS" panose="020B0604020202020204" pitchFamily="34" charset="-128"/>
              </a:rPr>
              <a:t>RecommendedItem</a:t>
            </a:r>
            <a:r>
              <a:rPr lang="en-US" altLang="en-US" sz="2400">
                <a:latin typeface="Arial Unicode MS" panose="020B0604020202020204" pitchFamily="34" charset="-128"/>
              </a:rPr>
              <a:t> [item:3, value:4.5] </a:t>
            </a:r>
            <a:r>
              <a:rPr lang="en-US" altLang="en-US" sz="2400" err="1">
                <a:latin typeface="Arial Unicode MS" panose="020B0604020202020204" pitchFamily="34" charset="-128"/>
              </a:rPr>
              <a:t>RecommendedItem</a:t>
            </a:r>
            <a:r>
              <a:rPr lang="en-US" altLang="en-US" sz="2400">
                <a:latin typeface="Arial Unicode MS" panose="020B0604020202020204" pitchFamily="34" charset="-128"/>
              </a:rPr>
              <a:t> [item:4, value:4.0] </a:t>
            </a:r>
          </a:p>
        </p:txBody>
      </p:sp>
    </p:spTree>
    <p:extLst>
      <p:ext uri="{BB962C8B-B14F-4D97-AF65-F5344CB8AC3E}">
        <p14:creationId xmlns:p14="http://schemas.microsoft.com/office/powerpoint/2010/main" val="37469032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187F3-6B4A-40F1-BCC1-2E7D4A05E81D}"/>
              </a:ext>
            </a:extLst>
          </p:cNvPr>
          <p:cNvSpPr>
            <a:spLocks noGrp="1"/>
          </p:cNvSpPr>
          <p:nvPr>
            <p:ph type="title"/>
          </p:nvPr>
        </p:nvSpPr>
        <p:spPr/>
        <p:txBody>
          <a:bodyPr/>
          <a:lstStyle/>
          <a:p>
            <a:r>
              <a:rPr lang="en-US" cap="none"/>
              <a:t>Thank You..</a:t>
            </a:r>
          </a:p>
        </p:txBody>
      </p:sp>
      <p:sp>
        <p:nvSpPr>
          <p:cNvPr id="3" name="Text Placeholder 2">
            <a:extLst>
              <a:ext uri="{FF2B5EF4-FFF2-40B4-BE49-F238E27FC236}">
                <a16:creationId xmlns:a16="http://schemas.microsoft.com/office/drawing/2014/main" id="{B3F83C47-D968-460C-9EA4-09143A053927}"/>
              </a:ext>
            </a:extLst>
          </p:cNvPr>
          <p:cNvSpPr>
            <a:spLocks noGrp="1"/>
          </p:cNvSpPr>
          <p:nvPr>
            <p:ph type="body" idx="1"/>
          </p:nvPr>
        </p:nvSpPr>
        <p:spPr>
          <a:xfrm>
            <a:off x="590096" y="1822985"/>
            <a:ext cx="9612971" cy="1143324"/>
          </a:xfrm>
        </p:spPr>
        <p:txBody>
          <a:bodyPr/>
          <a:lstStyle/>
          <a:p>
            <a:r>
              <a:rPr lang="en-US">
                <a:ea typeface="Tahoma" panose="020B0604030504040204" pitchFamily="34" charset="0"/>
                <a:cs typeface="Tahoma" panose="020B0604030504040204" pitchFamily="34" charset="0"/>
              </a:rPr>
              <a:t>Mahout Clustering and Classification will be covered in next session </a:t>
            </a:r>
            <a:endParaRPr lang="en-US"/>
          </a:p>
        </p:txBody>
      </p:sp>
    </p:spTree>
    <p:extLst>
      <p:ext uri="{BB962C8B-B14F-4D97-AF65-F5344CB8AC3E}">
        <p14:creationId xmlns:p14="http://schemas.microsoft.com/office/powerpoint/2010/main" val="32947783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DF258-FBDF-4B27-9629-7EDE5A44E595}"/>
              </a:ext>
            </a:extLst>
          </p:cNvPr>
          <p:cNvSpPr>
            <a:spLocks noGrp="1"/>
          </p:cNvSpPr>
          <p:nvPr>
            <p:ph type="title"/>
          </p:nvPr>
        </p:nvSpPr>
        <p:spPr/>
        <p:txBody>
          <a:bodyPr/>
          <a:lstStyle/>
          <a:p>
            <a:r>
              <a:rPr lang="en-IN" b="1"/>
              <a:t>Features of Mahout</a:t>
            </a:r>
          </a:p>
        </p:txBody>
      </p:sp>
      <p:sp>
        <p:nvSpPr>
          <p:cNvPr id="3" name="Content Placeholder 2">
            <a:extLst>
              <a:ext uri="{FF2B5EF4-FFF2-40B4-BE49-F238E27FC236}">
                <a16:creationId xmlns:a16="http://schemas.microsoft.com/office/drawing/2014/main" id="{9276B044-A495-4FDE-B341-D8F787F3BAD4}"/>
              </a:ext>
            </a:extLst>
          </p:cNvPr>
          <p:cNvSpPr>
            <a:spLocks noGrp="1"/>
          </p:cNvSpPr>
          <p:nvPr>
            <p:ph idx="1"/>
          </p:nvPr>
        </p:nvSpPr>
        <p:spPr>
          <a:xfrm>
            <a:off x="1371600" y="1484671"/>
            <a:ext cx="10484778" cy="5275725"/>
          </a:xfrm>
        </p:spPr>
        <p:txBody>
          <a:bodyPr/>
          <a:lstStyle/>
          <a:p>
            <a:r>
              <a:rPr lang="en-US"/>
              <a:t>The algorithms of Mahout are written on top of Hadoop, so it works well in distributed environment.</a:t>
            </a:r>
          </a:p>
          <a:p>
            <a:r>
              <a:rPr lang="en-US"/>
              <a:t>It uses the Apache Hadoop library to scale effectively in the cloud.</a:t>
            </a:r>
          </a:p>
          <a:p>
            <a:r>
              <a:rPr lang="en-US"/>
              <a:t>It provides a ready-to-use framework for doing data mining tasks on large volumes of data.</a:t>
            </a:r>
          </a:p>
          <a:p>
            <a:r>
              <a:rPr lang="en-US"/>
              <a:t>It helps applications to analyze large sets of data effectively and quickly.</a:t>
            </a:r>
          </a:p>
          <a:p>
            <a:r>
              <a:rPr lang="en-US"/>
              <a:t>Includes several MapReduce enabled clustering implementations such as k-means, fuzzy k-means, Canopy, </a:t>
            </a:r>
            <a:r>
              <a:rPr lang="en-US" err="1"/>
              <a:t>Dirichlet</a:t>
            </a:r>
            <a:r>
              <a:rPr lang="en-US"/>
              <a:t>, and Mean-Shift.</a:t>
            </a:r>
          </a:p>
          <a:p>
            <a:r>
              <a:rPr lang="en-US"/>
              <a:t>Supports Distributed Naive Bayes and Complementary Naive Bayes classification implementations.</a:t>
            </a:r>
          </a:p>
          <a:p>
            <a:r>
              <a:rPr lang="en-IN"/>
              <a:t>Includes matrix and vector libraries.</a:t>
            </a:r>
            <a:endParaRPr lang="en-US"/>
          </a:p>
          <a:p>
            <a:endParaRPr lang="en-US"/>
          </a:p>
        </p:txBody>
      </p:sp>
    </p:spTree>
    <p:extLst>
      <p:ext uri="{BB962C8B-B14F-4D97-AF65-F5344CB8AC3E}">
        <p14:creationId xmlns:p14="http://schemas.microsoft.com/office/powerpoint/2010/main" val="34461005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DF258-FBDF-4B27-9629-7EDE5A44E595}"/>
              </a:ext>
            </a:extLst>
          </p:cNvPr>
          <p:cNvSpPr>
            <a:spLocks noGrp="1"/>
          </p:cNvSpPr>
          <p:nvPr>
            <p:ph type="title"/>
          </p:nvPr>
        </p:nvSpPr>
        <p:spPr/>
        <p:txBody>
          <a:bodyPr/>
          <a:lstStyle/>
          <a:p>
            <a:r>
              <a:rPr lang="en-IN" b="1"/>
              <a:t>Use Cases of Mahout</a:t>
            </a:r>
          </a:p>
        </p:txBody>
      </p:sp>
      <p:pic>
        <p:nvPicPr>
          <p:cNvPr id="4" name="Content Placeholder 3"/>
          <p:cNvPicPr>
            <a:picLocks noGrp="1" noChangeAspect="1"/>
          </p:cNvPicPr>
          <p:nvPr>
            <p:ph idx="1"/>
          </p:nvPr>
        </p:nvPicPr>
        <p:blipFill>
          <a:blip r:embed="rId2"/>
          <a:stretch>
            <a:fillRect/>
          </a:stretch>
        </p:blipFill>
        <p:spPr>
          <a:xfrm>
            <a:off x="1447137" y="1581150"/>
            <a:ext cx="9327391" cy="5161556"/>
          </a:xfrm>
          <a:prstGeom prst="rect">
            <a:avLst/>
          </a:prstGeom>
        </p:spPr>
      </p:pic>
    </p:spTree>
    <p:extLst>
      <p:ext uri="{BB962C8B-B14F-4D97-AF65-F5344CB8AC3E}">
        <p14:creationId xmlns:p14="http://schemas.microsoft.com/office/powerpoint/2010/main" val="16892546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DF258-FBDF-4B27-9629-7EDE5A44E595}"/>
              </a:ext>
            </a:extLst>
          </p:cNvPr>
          <p:cNvSpPr>
            <a:spLocks noGrp="1"/>
          </p:cNvSpPr>
          <p:nvPr>
            <p:ph type="title"/>
          </p:nvPr>
        </p:nvSpPr>
        <p:spPr/>
        <p:txBody>
          <a:bodyPr/>
          <a:lstStyle/>
          <a:p>
            <a:r>
              <a:rPr lang="en-IN" b="1"/>
              <a:t>Applications of Mahout</a:t>
            </a:r>
          </a:p>
        </p:txBody>
      </p:sp>
      <p:sp>
        <p:nvSpPr>
          <p:cNvPr id="3" name="Content Placeholder 2">
            <a:extLst>
              <a:ext uri="{FF2B5EF4-FFF2-40B4-BE49-F238E27FC236}">
                <a16:creationId xmlns:a16="http://schemas.microsoft.com/office/drawing/2014/main" id="{9276B044-A495-4FDE-B341-D8F787F3BAD4}"/>
              </a:ext>
            </a:extLst>
          </p:cNvPr>
          <p:cNvSpPr>
            <a:spLocks noGrp="1"/>
          </p:cNvSpPr>
          <p:nvPr>
            <p:ph idx="1"/>
          </p:nvPr>
        </p:nvSpPr>
        <p:spPr>
          <a:xfrm>
            <a:off x="1371600" y="1484671"/>
            <a:ext cx="10484778" cy="5275725"/>
          </a:xfrm>
        </p:spPr>
        <p:txBody>
          <a:bodyPr/>
          <a:lstStyle/>
          <a:p>
            <a:r>
              <a:rPr lang="en-US"/>
              <a:t>Top companies such as Adobe, Facebook, LinkedIn, Foursquare, Twitter, Yahoo etc. use Mahout internally.</a:t>
            </a:r>
          </a:p>
          <a:p>
            <a:r>
              <a:rPr lang="en-US"/>
              <a:t>Foursquare helps you in finding out places, food, and entertainment available in a particular area using the recommender engine of Mahout.</a:t>
            </a:r>
          </a:p>
          <a:p>
            <a:r>
              <a:rPr lang="en-IN"/>
              <a:t>Twitter uses Mahout for user interest modelling.</a:t>
            </a:r>
          </a:p>
          <a:p>
            <a:r>
              <a:rPr lang="en-US"/>
              <a:t>Yahoo! uses Mahout for pattern mining.</a:t>
            </a:r>
          </a:p>
          <a:p>
            <a:r>
              <a:rPr lang="en-US"/>
              <a:t>AOL use Mahout for shopping recommendations.</a:t>
            </a:r>
          </a:p>
          <a:p>
            <a:r>
              <a:rPr lang="en-US" err="1"/>
              <a:t>DataMine</a:t>
            </a:r>
            <a:r>
              <a:rPr lang="en-US"/>
              <a:t> Lab uses Mahout's recommendation and clustering algorithms to improve their clients' ad targeting.</a:t>
            </a:r>
          </a:p>
          <a:p>
            <a:r>
              <a:rPr lang="en-IN"/>
              <a:t>Drupal uses Mahout to provide open source content recommendation solutions.</a:t>
            </a:r>
          </a:p>
          <a:p>
            <a:r>
              <a:rPr lang="en-US" err="1"/>
              <a:t>Evolv</a:t>
            </a:r>
            <a:r>
              <a:rPr lang="en-US"/>
              <a:t> uses Mahout for its Workforce Predictive Analytics platform.</a:t>
            </a:r>
          </a:p>
        </p:txBody>
      </p:sp>
    </p:spTree>
    <p:extLst>
      <p:ext uri="{BB962C8B-B14F-4D97-AF65-F5344CB8AC3E}">
        <p14:creationId xmlns:p14="http://schemas.microsoft.com/office/powerpoint/2010/main" val="2231839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DF258-FBDF-4B27-9629-7EDE5A44E595}"/>
              </a:ext>
            </a:extLst>
          </p:cNvPr>
          <p:cNvSpPr>
            <a:spLocks noGrp="1"/>
          </p:cNvSpPr>
          <p:nvPr>
            <p:ph type="title"/>
          </p:nvPr>
        </p:nvSpPr>
        <p:spPr/>
        <p:txBody>
          <a:bodyPr/>
          <a:lstStyle/>
          <a:p>
            <a:r>
              <a:rPr lang="en-IN" b="1"/>
              <a:t>Mahout Machine Learning</a:t>
            </a:r>
          </a:p>
        </p:txBody>
      </p:sp>
      <p:sp>
        <p:nvSpPr>
          <p:cNvPr id="3" name="Content Placeholder 2">
            <a:extLst>
              <a:ext uri="{FF2B5EF4-FFF2-40B4-BE49-F238E27FC236}">
                <a16:creationId xmlns:a16="http://schemas.microsoft.com/office/drawing/2014/main" id="{9276B044-A495-4FDE-B341-D8F787F3BAD4}"/>
              </a:ext>
            </a:extLst>
          </p:cNvPr>
          <p:cNvSpPr>
            <a:spLocks noGrp="1"/>
          </p:cNvSpPr>
          <p:nvPr>
            <p:ph idx="1"/>
          </p:nvPr>
        </p:nvSpPr>
        <p:spPr>
          <a:xfrm>
            <a:off x="1371600" y="1484671"/>
            <a:ext cx="10484778" cy="5275725"/>
          </a:xfrm>
        </p:spPr>
        <p:txBody>
          <a:bodyPr/>
          <a:lstStyle/>
          <a:p>
            <a:r>
              <a:rPr lang="en-US"/>
              <a:t>Machine learning is a branch of science that deals with programming the systems in such a way that they automatically learn and improve with experience.</a:t>
            </a:r>
          </a:p>
          <a:p>
            <a:r>
              <a:rPr lang="en-US"/>
              <a:t>Mahout implements popular machine learning techniques such as recommendation, classification, and clustering.</a:t>
            </a:r>
          </a:p>
          <a:p>
            <a:r>
              <a:rPr lang="en-US"/>
              <a:t>Here, learning means recognizing and understanding the input data and making wise decisions based on it.</a:t>
            </a:r>
          </a:p>
          <a:p>
            <a:r>
              <a:rPr lang="en-US"/>
              <a:t>ML algorithms build knowledge from specific data and past experience with the principles of statistics, probability theory, logic, combinatorial optimization, search, reinforcement learning, and control theory.</a:t>
            </a:r>
          </a:p>
          <a:p>
            <a:r>
              <a:rPr lang="en-US"/>
              <a:t>ML algorithms form the basis of various applications such as Vision Processing, Language Processing, Forecasting, Pattern Recognition, Games, Data Mining, Expert Systems, Robotics etc.</a:t>
            </a:r>
          </a:p>
          <a:p>
            <a:endParaRPr lang="en-US"/>
          </a:p>
        </p:txBody>
      </p:sp>
    </p:spTree>
    <p:extLst>
      <p:ext uri="{BB962C8B-B14F-4D97-AF65-F5344CB8AC3E}">
        <p14:creationId xmlns:p14="http://schemas.microsoft.com/office/powerpoint/2010/main" val="9116389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DF258-FBDF-4B27-9629-7EDE5A44E595}"/>
              </a:ext>
            </a:extLst>
          </p:cNvPr>
          <p:cNvSpPr>
            <a:spLocks noGrp="1"/>
          </p:cNvSpPr>
          <p:nvPr>
            <p:ph type="title"/>
          </p:nvPr>
        </p:nvSpPr>
        <p:spPr/>
        <p:txBody>
          <a:bodyPr/>
          <a:lstStyle/>
          <a:p>
            <a:r>
              <a:rPr lang="en-IN" b="1"/>
              <a:t>Mahout Machine Learning</a:t>
            </a:r>
          </a:p>
        </p:txBody>
      </p:sp>
      <p:sp>
        <p:nvSpPr>
          <p:cNvPr id="3" name="Content Placeholder 2">
            <a:extLst>
              <a:ext uri="{FF2B5EF4-FFF2-40B4-BE49-F238E27FC236}">
                <a16:creationId xmlns:a16="http://schemas.microsoft.com/office/drawing/2014/main" id="{9276B044-A495-4FDE-B341-D8F787F3BAD4}"/>
              </a:ext>
            </a:extLst>
          </p:cNvPr>
          <p:cNvSpPr>
            <a:spLocks noGrp="1"/>
          </p:cNvSpPr>
          <p:nvPr>
            <p:ph idx="1"/>
          </p:nvPr>
        </p:nvSpPr>
        <p:spPr>
          <a:xfrm>
            <a:off x="1371600" y="1484671"/>
            <a:ext cx="10484778" cy="5275725"/>
          </a:xfrm>
        </p:spPr>
        <p:txBody>
          <a:bodyPr/>
          <a:lstStyle/>
          <a:p>
            <a:r>
              <a:rPr lang="en-US"/>
              <a:t>The most common ways to implement machine learning techniques are Supervised and Unsupervised learning.</a:t>
            </a:r>
          </a:p>
          <a:p>
            <a:r>
              <a:rPr lang="en-US"/>
              <a:t>Supervised learning deals with learning a function from available training data.</a:t>
            </a:r>
          </a:p>
          <a:p>
            <a:r>
              <a:rPr lang="en-US"/>
              <a:t>The algorithm analyzes the training data and produces an inferred function, which can be used for mapping new examples.</a:t>
            </a:r>
          </a:p>
          <a:p>
            <a:r>
              <a:rPr lang="en-US"/>
              <a:t>Some examples are  </a:t>
            </a:r>
            <a:r>
              <a:rPr lang="en-IN"/>
              <a:t>classifying e-mails as spam, </a:t>
            </a:r>
            <a:r>
              <a:rPr lang="en-US"/>
              <a:t>labeling webpages based on their content, voice recognition etc.</a:t>
            </a:r>
          </a:p>
          <a:p>
            <a:r>
              <a:rPr lang="en-US"/>
              <a:t>There are many supervised learning algorithms such as Neural Networks, Support Vector Machines (SVMs), and Naive Bayes classifiers.</a:t>
            </a:r>
          </a:p>
          <a:p>
            <a:r>
              <a:rPr lang="en-IN"/>
              <a:t>Mahout implements Naive Bayes classifier.</a:t>
            </a:r>
          </a:p>
          <a:p>
            <a:endParaRPr lang="en-US"/>
          </a:p>
        </p:txBody>
      </p:sp>
    </p:spTree>
    <p:extLst>
      <p:ext uri="{BB962C8B-B14F-4D97-AF65-F5344CB8AC3E}">
        <p14:creationId xmlns:p14="http://schemas.microsoft.com/office/powerpoint/2010/main" val="2285316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DF258-FBDF-4B27-9629-7EDE5A44E595}"/>
              </a:ext>
            </a:extLst>
          </p:cNvPr>
          <p:cNvSpPr>
            <a:spLocks noGrp="1"/>
          </p:cNvSpPr>
          <p:nvPr>
            <p:ph type="title"/>
          </p:nvPr>
        </p:nvSpPr>
        <p:spPr/>
        <p:txBody>
          <a:bodyPr/>
          <a:lstStyle/>
          <a:p>
            <a:r>
              <a:rPr lang="en-IN" b="1"/>
              <a:t>Mahout Machine Learning</a:t>
            </a:r>
          </a:p>
        </p:txBody>
      </p:sp>
      <p:sp>
        <p:nvSpPr>
          <p:cNvPr id="3" name="Content Placeholder 2">
            <a:extLst>
              <a:ext uri="{FF2B5EF4-FFF2-40B4-BE49-F238E27FC236}">
                <a16:creationId xmlns:a16="http://schemas.microsoft.com/office/drawing/2014/main" id="{9276B044-A495-4FDE-B341-D8F787F3BAD4}"/>
              </a:ext>
            </a:extLst>
          </p:cNvPr>
          <p:cNvSpPr>
            <a:spLocks noGrp="1"/>
          </p:cNvSpPr>
          <p:nvPr>
            <p:ph idx="1"/>
          </p:nvPr>
        </p:nvSpPr>
        <p:spPr>
          <a:xfrm>
            <a:off x="1371600" y="1484671"/>
            <a:ext cx="10484778" cy="5275725"/>
          </a:xfrm>
        </p:spPr>
        <p:txBody>
          <a:bodyPr/>
          <a:lstStyle/>
          <a:p>
            <a:r>
              <a:rPr lang="en-US"/>
              <a:t>Unsupervised learning makes sense of unlabeled data without having any predefined dataset for its training.</a:t>
            </a:r>
          </a:p>
          <a:p>
            <a:r>
              <a:rPr lang="en-US"/>
              <a:t>It is an extremely powerful tool for analyzing available data and look for patterns and trends. </a:t>
            </a:r>
          </a:p>
          <a:p>
            <a:r>
              <a:rPr lang="en-US"/>
              <a:t>Most commonly used for clustering similar input into logical groups. </a:t>
            </a:r>
          </a:p>
          <a:p>
            <a:r>
              <a:rPr lang="en-US"/>
              <a:t>Common approaches to unsupervised learning include:</a:t>
            </a:r>
          </a:p>
          <a:p>
            <a:pPr lvl="1"/>
            <a:r>
              <a:rPr lang="en-US"/>
              <a:t>k-means</a:t>
            </a:r>
          </a:p>
          <a:p>
            <a:pPr lvl="1"/>
            <a:r>
              <a:rPr lang="en-US"/>
              <a:t>self-organizing maps, and</a:t>
            </a:r>
          </a:p>
          <a:p>
            <a:pPr lvl="1"/>
            <a:r>
              <a:rPr lang="en-US"/>
              <a:t>hierarchical clustering</a:t>
            </a:r>
          </a:p>
          <a:p>
            <a:r>
              <a:rPr lang="en-US"/>
              <a:t>k-means </a:t>
            </a:r>
            <a:r>
              <a:rPr lang="en-US" b="1"/>
              <a:t>clustering</a:t>
            </a:r>
            <a:r>
              <a:rPr lang="en-US"/>
              <a:t> is the central algorithm in </a:t>
            </a:r>
            <a:r>
              <a:rPr lang="en-US" b="1"/>
              <a:t>unsupervised machine learning</a:t>
            </a:r>
            <a:r>
              <a:rPr lang="en-US"/>
              <a:t> operation.</a:t>
            </a:r>
          </a:p>
          <a:p>
            <a:r>
              <a:rPr lang="en-US"/>
              <a:t>Mahout is focused on Recommendation, Classification and Clustering.</a:t>
            </a:r>
          </a:p>
        </p:txBody>
      </p:sp>
    </p:spTree>
    <p:extLst>
      <p:ext uri="{BB962C8B-B14F-4D97-AF65-F5344CB8AC3E}">
        <p14:creationId xmlns:p14="http://schemas.microsoft.com/office/powerpoint/2010/main" val="39134736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DF258-FBDF-4B27-9629-7EDE5A44E595}"/>
              </a:ext>
            </a:extLst>
          </p:cNvPr>
          <p:cNvSpPr>
            <a:spLocks noGrp="1"/>
          </p:cNvSpPr>
          <p:nvPr>
            <p:ph type="title"/>
          </p:nvPr>
        </p:nvSpPr>
        <p:spPr/>
        <p:txBody>
          <a:bodyPr/>
          <a:lstStyle/>
          <a:p>
            <a:r>
              <a:rPr lang="en-IN" b="1"/>
              <a:t>Apache Hadoop Ecosystem</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1600" y="1717483"/>
            <a:ext cx="9171830" cy="4866198"/>
          </a:xfrm>
        </p:spPr>
      </p:pic>
    </p:spTree>
    <p:extLst>
      <p:ext uri="{BB962C8B-B14F-4D97-AF65-F5344CB8AC3E}">
        <p14:creationId xmlns:p14="http://schemas.microsoft.com/office/powerpoint/2010/main" val="3531684751"/>
      </p:ext>
    </p:extLst>
  </p:cSld>
  <p:clrMapOvr>
    <a:masterClrMapping/>
  </p:clrMapOvr>
</p:sld>
</file>

<file path=ppt/theme/theme1.xml><?xml version="1.0" encoding="utf-8"?>
<a:theme xmlns:a="http://schemas.openxmlformats.org/drawingml/2006/main" name="Crop">
  <a:themeElements>
    <a:clrScheme name="Custom 27">
      <a:dk1>
        <a:sysClr val="windowText" lastClr="000000"/>
      </a:dk1>
      <a:lt1>
        <a:sysClr val="window" lastClr="FFFFFF"/>
      </a:lt1>
      <a:dk2>
        <a:srgbClr val="1F497D"/>
      </a:dk2>
      <a:lt2>
        <a:srgbClr val="EEECE1"/>
      </a:lt2>
      <a:accent1>
        <a:srgbClr val="4F81BD"/>
      </a:accent1>
      <a:accent2>
        <a:srgbClr val="C0504D"/>
      </a:accent2>
      <a:accent3>
        <a:srgbClr val="76923C"/>
      </a:accent3>
      <a:accent4>
        <a:srgbClr val="8064A2"/>
      </a:accent4>
      <a:accent5>
        <a:srgbClr val="4BACC6"/>
      </a:accent5>
      <a:accent6>
        <a:srgbClr val="F79646"/>
      </a:accent6>
      <a:hlink>
        <a:srgbClr val="0000FF"/>
      </a:hlink>
      <a:folHlink>
        <a:srgbClr val="800080"/>
      </a:folHlink>
    </a:clrScheme>
    <a:fontScheme name="Custom 9">
      <a:majorFont>
        <a:latin typeface="Impact"/>
        <a:ea typeface=""/>
        <a:cs typeface=""/>
      </a:majorFont>
      <a:minorFont>
        <a:latin typeface="Arial"/>
        <a:ea typeface=""/>
        <a:cs typeface=""/>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dk1">
            <a:shade val="50000"/>
          </a:schemeClr>
        </a:lnRef>
        <a:fillRef idx="1">
          <a:schemeClr val="dk1"/>
        </a:fillRef>
        <a:effectRef idx="0">
          <a:schemeClr val="dk1"/>
        </a:effectRef>
        <a:fontRef idx="minor">
          <a:schemeClr val="lt1"/>
        </a:fontRef>
      </a:style>
    </a:spDef>
  </a:objectDefaults>
  <a:extraClrSchemeLst/>
  <a:extLst>
    <a:ext uri="{05A4C25C-085E-4340-85A3-A5531E510DB2}">
      <thm15:themeFamily xmlns:thm15="http://schemas.microsoft.com/office/thememl/2012/main" name="TF22874644_Trading cards_AAS_v3" id="{4E496154-558D-4612-A753-0794614ED79B}" vid="{A8FAAD10-755F-4F52-9B7F-8A15476B6C2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43CD6CE29747349A5A94DA81629FDC5" ma:contentTypeVersion="3" ma:contentTypeDescription="Create a new document." ma:contentTypeScope="" ma:versionID="dc167141ae14cddb09a366387c72a225">
  <xsd:schema xmlns:xsd="http://www.w3.org/2001/XMLSchema" xmlns:xs="http://www.w3.org/2001/XMLSchema" xmlns:p="http://schemas.microsoft.com/office/2006/metadata/properties" xmlns:ns2="288a120d-550d-410d-8e83-3a0debd8f61a" targetNamespace="http://schemas.microsoft.com/office/2006/metadata/properties" ma:root="true" ma:fieldsID="c8e7ed70e885c6a587dac215548f093f" ns2:_="">
    <xsd:import namespace="288a120d-550d-410d-8e83-3a0debd8f61a"/>
    <xsd:element name="properties">
      <xsd:complexType>
        <xsd:sequence>
          <xsd:element name="documentManagement">
            <xsd:complexType>
              <xsd:all>
                <xsd:element ref="ns2:MediaServiceMetadata" minOccurs="0"/>
                <xsd:element ref="ns2:MediaServiceFastMetadata"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88a120d-550d-410d-8e83-3a0debd8f61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77A7EF4-2FBA-4870-9EAA-54A3CBA1E9A9}">
  <ds:schemaRefs>
    <ds:schemaRef ds:uri="288a120d-550d-410d-8e83-3a0debd8f61a"/>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4505DA89-9689-4EB7-83A3-32913C232C3C}">
  <ds:schemaRefs>
    <ds:schemaRef ds:uri="16c05727-aa75-4e4a-9b5f-8a80a1165891"/>
    <ds:schemaRef ds:uri="71af3243-3dd4-4a8d-8c0d-dd76da1f02a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06F44E19-6F9C-40C6-8F6B-82886B90190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Trading cards</Template>
  <Application>Microsoft Office PowerPoint</Application>
  <PresentationFormat>Widescreen</PresentationFormat>
  <Slides>25</Slides>
  <Notes>0</Notes>
  <HiddenSlides>0</HiddenSlide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Crop</vt:lpstr>
      <vt:lpstr>Apache Mahout</vt:lpstr>
      <vt:lpstr>Introduction</vt:lpstr>
      <vt:lpstr>Features of Mahout</vt:lpstr>
      <vt:lpstr>Use Cases of Mahout</vt:lpstr>
      <vt:lpstr>Applications of Mahout</vt:lpstr>
      <vt:lpstr>Mahout Machine Learning</vt:lpstr>
      <vt:lpstr>Mahout Machine Learning</vt:lpstr>
      <vt:lpstr>Mahout Machine Learning</vt:lpstr>
      <vt:lpstr>Apache Hadoop Ecosystem</vt:lpstr>
      <vt:lpstr>Mahout Architecture</vt:lpstr>
      <vt:lpstr>Mahout Installation</vt:lpstr>
      <vt:lpstr>Mahout Installation</vt:lpstr>
      <vt:lpstr>Mahout Installation</vt:lpstr>
      <vt:lpstr>Mahout Recommender Engine</vt:lpstr>
      <vt:lpstr>Architecture of Recommender Engine</vt:lpstr>
      <vt:lpstr>Architecture of Recommender Engine</vt:lpstr>
      <vt:lpstr>Architecture of Recommender Engine</vt:lpstr>
      <vt:lpstr>Architecture of Recommender Engine</vt:lpstr>
      <vt:lpstr>Architecture of Recommender Engine</vt:lpstr>
      <vt:lpstr>Architecture of Recommender Engine</vt:lpstr>
      <vt:lpstr>Architecture of Recommender Engine</vt:lpstr>
      <vt:lpstr>Example Program</vt:lpstr>
      <vt:lpstr>Example Program</vt:lpstr>
      <vt:lpstr>Example Program</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Apache Mahout</dc:title>
  <dc:creator/>
  <cp:revision>1</cp:revision>
  <dcterms:created xsi:type="dcterms:W3CDTF">2020-04-17T12:01:19Z</dcterms:created>
  <dcterms:modified xsi:type="dcterms:W3CDTF">2020-04-25T15:29:52Z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0x010100643CD6CE29747349A5A94DA81629FDC5</vt:lpwstr>
  </property>
</Properties>
</file>