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of User Behavior for Twitter Posts on </a:t>
            </a:r>
            <a:r>
              <a:rPr lang="en-US" dirty="0" err="1"/>
              <a:t>Hadoop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 smtClean="0"/>
              <a:t>- </a:t>
            </a:r>
            <a:r>
              <a:rPr lang="en-IN" dirty="0" err="1" smtClean="0"/>
              <a:t>Abhilash</a:t>
            </a:r>
            <a:r>
              <a:rPr lang="en-IN" dirty="0" smtClean="0"/>
              <a:t> </a:t>
            </a:r>
            <a:r>
              <a:rPr lang="en-IN" smtClean="0"/>
              <a:t>Saj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497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Big Data refers to collection of large datasets containing massive amount of data whose size is in the range of Petabytes, </a:t>
            </a:r>
            <a:r>
              <a:rPr lang="en-US" sz="2400" dirty="0" err="1"/>
              <a:t>Zettabytes</a:t>
            </a:r>
            <a:r>
              <a:rPr lang="en-US" sz="2400" dirty="0"/>
              <a:t>, or with high rate of growth, and complexity that make them difficult to process and </a:t>
            </a:r>
            <a:r>
              <a:rPr lang="en-US" sz="2400" dirty="0" err="1"/>
              <a:t>analyse</a:t>
            </a:r>
            <a:r>
              <a:rPr lang="en-US" sz="2400" dirty="0"/>
              <a:t> using conventional database technologies. </a:t>
            </a:r>
            <a:endParaRPr lang="en-IN" sz="2400" dirty="0"/>
          </a:p>
        </p:txBody>
      </p:sp>
      <p:pic>
        <p:nvPicPr>
          <p:cNvPr id="1026" name="Picture 2" descr="Big 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810000"/>
            <a:ext cx="4724400" cy="283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497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SOURCES  OF BIG DATA</a:t>
            </a:r>
            <a:endParaRPr lang="en-IN" dirty="0"/>
          </a:p>
        </p:txBody>
      </p:sp>
      <p:pic>
        <p:nvPicPr>
          <p:cNvPr id="2052" name="Picture 4" descr="http://www.allerin.com/wp-blog/wp-content/uploads/2017/11/Top-5-sources-of-big-da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30" y="1447800"/>
            <a:ext cx="8629650" cy="32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7237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63</Words>
  <Application>Microsoft Office PowerPoint</Application>
  <PresentationFormat>On-screen Show 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Analysis of User Behavior for Twitter Posts on Hadoop</vt:lpstr>
      <vt:lpstr>INTRODUCTION</vt:lpstr>
      <vt:lpstr>SOURCES  OF BIG DATA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User Behavior for Twitter Posts on Hadoop</dc:title>
  <dc:creator>abhil</dc:creator>
  <cp:lastModifiedBy>abhil</cp:lastModifiedBy>
  <cp:revision>3</cp:revision>
  <dcterms:created xsi:type="dcterms:W3CDTF">2006-08-16T00:00:00Z</dcterms:created>
  <dcterms:modified xsi:type="dcterms:W3CDTF">2020-06-23T14:07:27Z</dcterms:modified>
</cp:coreProperties>
</file>