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User Behavior for Twitter Posts on </a:t>
            </a:r>
            <a:r>
              <a:rPr lang="en-US" dirty="0" err="1"/>
              <a:t>Hadoop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- </a:t>
            </a:r>
            <a:r>
              <a:rPr lang="en-IN" dirty="0" err="1" smtClean="0"/>
              <a:t>Abhilash</a:t>
            </a:r>
            <a:r>
              <a:rPr lang="en-IN" dirty="0" smtClean="0"/>
              <a:t> </a:t>
            </a:r>
            <a:r>
              <a:rPr lang="en-IN" smtClean="0"/>
              <a:t>Saj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9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Analysis of User Behavior for Twitter Posts on Hadoop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User Behavior for Twitter Posts on Hadoop</dc:title>
  <dc:creator>abhil</dc:creator>
  <cp:lastModifiedBy>abhil</cp:lastModifiedBy>
  <cp:revision>1</cp:revision>
  <dcterms:created xsi:type="dcterms:W3CDTF">2006-08-16T00:00:00Z</dcterms:created>
  <dcterms:modified xsi:type="dcterms:W3CDTF">2020-06-23T13:49:22Z</dcterms:modified>
</cp:coreProperties>
</file>