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1" r:id="rId5"/>
    <p:sldId id="262" r:id="rId6"/>
    <p:sldId id="263" r:id="rId7"/>
    <p:sldId id="266" r:id="rId8"/>
    <p:sldId id="264" r:id="rId9"/>
    <p:sldId id="265" r:id="rId10"/>
    <p:sldId id="269" r:id="rId11"/>
    <p:sldId id="270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-10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0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7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98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19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03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3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89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2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27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2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6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85CD-1A84-4275-923B-2C14D8CB6B75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6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4C644-BC6D-4DC0-9A05-134F0586F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CUSTOMER ASSISTANCE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70C7E2-5E05-4B27-B322-A29D274ED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Abhilash </a:t>
            </a:r>
            <a:r>
              <a:rPr lang="en-IN" b="0" i="0" dirty="0" err="1">
                <a:solidFill>
                  <a:srgbClr val="24292E"/>
                </a:solidFill>
                <a:effectLst/>
                <a:latin typeface="-apple-system"/>
              </a:rPr>
              <a:t>Saj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IN" dirty="0" smtClean="0">
                <a:solidFill>
                  <a:srgbClr val="24292E"/>
                </a:solidFill>
                <a:latin typeface="-apple-system"/>
              </a:rPr>
              <a:t>George(AM.SC.P2CSC19002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r>
              <a:rPr lang="en-IN" dirty="0" err="1">
                <a:solidFill>
                  <a:srgbClr val="24292E"/>
                </a:solidFill>
                <a:latin typeface="-apple-system"/>
              </a:rPr>
              <a:t>Harikrishnan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 P S (AM.SC.P2CSC19018)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9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0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Design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17" y="2121495"/>
            <a:ext cx="2808785" cy="24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58" y="2098368"/>
            <a:ext cx="2822224" cy="24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098" y="2098367"/>
            <a:ext cx="2810909" cy="245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88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4" name="Picture 3" descr="C:\Users\abhil\Pictures\image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19" y="1387475"/>
            <a:ext cx="2208340" cy="458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8" b="6311"/>
          <a:stretch/>
        </p:blipFill>
        <p:spPr bwMode="auto">
          <a:xfrm>
            <a:off x="4404034" y="1387474"/>
            <a:ext cx="2184053" cy="45836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" b="5924"/>
          <a:stretch/>
        </p:blipFill>
        <p:spPr bwMode="auto">
          <a:xfrm>
            <a:off x="7299494" y="1387473"/>
            <a:ext cx="2329248" cy="45836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575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970F0-82AB-4588-90B1-ABCBDD350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355173-4397-44BC-81F3-D3E8DFE56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80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B4A9F-8C91-4565-A6B3-9EB96070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-CHATBOT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36CE62-91FA-4956-8A40-8C1B94BB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Chabot's</a:t>
            </a:r>
            <a:r>
              <a:rPr lang="en-US" dirty="0" smtClean="0"/>
              <a:t> are self-help tools </a:t>
            </a:r>
            <a:r>
              <a:rPr lang="en-US" dirty="0"/>
              <a:t>for </a:t>
            </a:r>
            <a:r>
              <a:rPr lang="en-US" b="1" dirty="0"/>
              <a:t>improving</a:t>
            </a:r>
            <a:r>
              <a:rPr lang="en-US" dirty="0"/>
              <a:t> communications. </a:t>
            </a:r>
            <a:endParaRPr lang="en-US" dirty="0" smtClean="0"/>
          </a:p>
          <a:p>
            <a:r>
              <a:rPr lang="en-US" dirty="0" smtClean="0"/>
              <a:t>Brands</a:t>
            </a:r>
            <a:r>
              <a:rPr lang="en-US" dirty="0"/>
              <a:t> </a:t>
            </a:r>
            <a:r>
              <a:rPr lang="en-US" b="1" dirty="0"/>
              <a:t>can</a:t>
            </a:r>
            <a:r>
              <a:rPr lang="en-US" dirty="0"/>
              <a:t> use it to </a:t>
            </a:r>
            <a:r>
              <a:rPr lang="en-US" b="1" dirty="0"/>
              <a:t>improve</a:t>
            </a:r>
            <a:r>
              <a:rPr lang="en-US" dirty="0"/>
              <a:t> their </a:t>
            </a:r>
            <a:r>
              <a:rPr lang="en-US" b="1" dirty="0"/>
              <a:t>customer's</a:t>
            </a:r>
            <a:r>
              <a:rPr lang="en-US" dirty="0"/>
              <a:t> experience, to generate more sales and build a deeper rapport with </a:t>
            </a:r>
            <a:r>
              <a:rPr lang="en-US" b="1" dirty="0"/>
              <a:t>customers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allow your </a:t>
            </a:r>
            <a:r>
              <a:rPr lang="en-US" b="1" dirty="0"/>
              <a:t>customers</a:t>
            </a:r>
            <a:r>
              <a:rPr lang="en-US" dirty="0"/>
              <a:t> to easily interact with your brand through stimulated </a:t>
            </a:r>
            <a:r>
              <a:rPr lang="en-US" dirty="0" smtClean="0"/>
              <a:t>conversations</a:t>
            </a:r>
          </a:p>
          <a:p>
            <a:r>
              <a:rPr lang="en-US" dirty="0"/>
              <a:t>Monitoring Consumer Data &amp; Gaining </a:t>
            </a:r>
            <a:r>
              <a:rPr lang="en-US" dirty="0" smtClean="0"/>
              <a:t>Insights</a:t>
            </a:r>
          </a:p>
          <a:p>
            <a:r>
              <a:rPr lang="en-IN" dirty="0"/>
              <a:t>Cost </a:t>
            </a:r>
            <a:r>
              <a:rPr lang="en-IN" dirty="0" smtClean="0"/>
              <a:t>Savings </a:t>
            </a:r>
          </a:p>
          <a:p>
            <a:r>
              <a:rPr lang="en-US" dirty="0"/>
              <a:t>According to IBM research, businesses spend $1.3 trillion on 265 billion customer service calls each year. </a:t>
            </a:r>
          </a:p>
          <a:p>
            <a:r>
              <a:rPr lang="en-US" dirty="0"/>
              <a:t>IBM estimates </a:t>
            </a:r>
            <a:r>
              <a:rPr lang="en-US" dirty="0" err="1"/>
              <a:t>chatbots</a:t>
            </a:r>
            <a:r>
              <a:rPr lang="en-US" dirty="0"/>
              <a:t> can successfully answer up to 80% of routine questions. Costs are far lower as a </a:t>
            </a:r>
            <a:r>
              <a:rPr lang="en-US" b="1" dirty="0" err="1"/>
              <a:t>chatbot</a:t>
            </a:r>
            <a:r>
              <a:rPr lang="en-US" dirty="0"/>
              <a:t> can address thousands of queries at once, whereas humans are limited to one query at a time.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1588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429"/>
            <a:ext cx="8596668" cy="4454933"/>
          </a:xfrm>
        </p:spPr>
        <p:txBody>
          <a:bodyPr>
            <a:normAutofit/>
          </a:bodyPr>
          <a:lstStyle/>
          <a:p>
            <a:r>
              <a:rPr lang="en-IN" dirty="0"/>
              <a:t>In this project we are introducing a customer assistance chat bot with the help of IBM Watson.</a:t>
            </a:r>
          </a:p>
          <a:p>
            <a:endParaRPr lang="en-IN" b="1" dirty="0" smtClean="0"/>
          </a:p>
          <a:p>
            <a:r>
              <a:rPr lang="en-IN" b="1" dirty="0" smtClean="0"/>
              <a:t>Speech Recognition</a:t>
            </a:r>
          </a:p>
          <a:p>
            <a:r>
              <a:rPr lang="en-IN" b="1" dirty="0" smtClean="0"/>
              <a:t>NLP</a:t>
            </a:r>
          </a:p>
          <a:p>
            <a:pPr lvl="1"/>
            <a:r>
              <a:rPr lang="en-IN" dirty="0" smtClean="0"/>
              <a:t>Intent, Entity Recognition, Dialog Flow, Basic </a:t>
            </a:r>
            <a:r>
              <a:rPr lang="en-IN" dirty="0"/>
              <a:t>Interactions</a:t>
            </a:r>
            <a:endParaRPr lang="en-IN" dirty="0" smtClean="0"/>
          </a:p>
          <a:p>
            <a:r>
              <a:rPr lang="en-IN" b="1" dirty="0"/>
              <a:t>Complaints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529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1276" y="623730"/>
            <a:ext cx="9758642" cy="56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5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F95A63-ABB9-4193-8CD4-1640D5F9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Watson Assistant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4E3D85-2341-43A4-BE59-B7B668D4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is </a:t>
            </a:r>
            <a:r>
              <a:rPr lang="en-IN" dirty="0" smtClean="0"/>
              <a:t>a </a:t>
            </a:r>
            <a:r>
              <a:rPr lang="en-IN" dirty="0"/>
              <a:t>question answering computer system capable of answering questions in natural </a:t>
            </a:r>
            <a:r>
              <a:rPr lang="en-IN" dirty="0" smtClean="0"/>
              <a:t>languages, developed </a:t>
            </a:r>
            <a:r>
              <a:rPr lang="en-IN" dirty="0"/>
              <a:t>by IBM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Intent</a:t>
            </a:r>
            <a:endParaRPr lang="en-IN" dirty="0"/>
          </a:p>
          <a:p>
            <a:pPr lvl="1"/>
            <a:r>
              <a:rPr lang="en-IN" dirty="0" smtClean="0"/>
              <a:t>Entities</a:t>
            </a:r>
            <a:endParaRPr lang="en-IN" dirty="0"/>
          </a:p>
          <a:p>
            <a:pPr lvl="1"/>
            <a:r>
              <a:rPr lang="en-IN" dirty="0"/>
              <a:t>Dialog</a:t>
            </a:r>
          </a:p>
          <a:p>
            <a:pPr lvl="1"/>
            <a:r>
              <a:rPr lang="en-IN" dirty="0" smtClean="0"/>
              <a:t>Options </a:t>
            </a:r>
          </a:p>
          <a:p>
            <a:pPr lvl="2"/>
            <a:r>
              <a:rPr lang="en-IN" dirty="0" err="1" smtClean="0"/>
              <a:t>Webhooks</a:t>
            </a:r>
            <a:r>
              <a:rPr lang="en-IN" dirty="0" smtClean="0"/>
              <a:t>, Disambiguation, </a:t>
            </a:r>
            <a:r>
              <a:rPr lang="en-IN" dirty="0" err="1" smtClean="0"/>
              <a:t>Autocorrection</a:t>
            </a:r>
            <a:r>
              <a:rPr lang="en-IN" dirty="0" smtClean="0"/>
              <a:t>, </a:t>
            </a:r>
            <a:r>
              <a:rPr lang="en-IN" dirty="0"/>
              <a:t>Irrelevance </a:t>
            </a:r>
            <a:r>
              <a:rPr lang="en-IN" dirty="0" smtClean="0"/>
              <a:t>detection</a:t>
            </a:r>
          </a:p>
          <a:p>
            <a:pPr lvl="1"/>
            <a:r>
              <a:rPr lang="en-IN" dirty="0" smtClean="0"/>
              <a:t>Analytics</a:t>
            </a:r>
          </a:p>
          <a:p>
            <a:pPr lvl="2"/>
            <a:r>
              <a:rPr lang="en-IN" dirty="0" smtClean="0"/>
              <a:t>Overview, user conversations</a:t>
            </a:r>
            <a:endParaRPr lang="en-IN" dirty="0"/>
          </a:p>
          <a:p>
            <a:pPr lvl="1"/>
            <a:r>
              <a:rPr lang="en-IN" dirty="0"/>
              <a:t>Content </a:t>
            </a:r>
            <a:r>
              <a:rPr lang="en-IN" dirty="0" err="1"/>
              <a:t>Catalog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41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B1067-2605-44B2-9A57-9BD3748D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700388-5E6D-4344-9516-81F431DC1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3" y="1399061"/>
            <a:ext cx="8596668" cy="3880773"/>
          </a:xfrm>
        </p:spPr>
        <p:txBody>
          <a:bodyPr/>
          <a:lstStyle/>
          <a:p>
            <a:r>
              <a:rPr lang="en-IN" dirty="0"/>
              <a:t>Intent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 purposes or goals that are expressed in a customer's input.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 recognizing the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intent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expressed in a customer's input, the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Watson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Assistant 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service can choose the correct dialog flow for responding to it.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9" y="2811483"/>
            <a:ext cx="60483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9" y="4260315"/>
            <a:ext cx="670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43" y="2811483"/>
            <a:ext cx="27241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35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81741-6F6A-47D5-BB79-C2FAF59D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DB1E5-D230-4244-9C07-1A71B6FB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are like nouns or keywords. By building out your business terms in entities your assistant can provide targeted responses to </a:t>
            </a:r>
            <a:r>
              <a:rPr lang="en-US" dirty="0" smtClean="0"/>
              <a:t>queries</a:t>
            </a:r>
          </a:p>
          <a:p>
            <a:r>
              <a:rPr lang="en-US" dirty="0"/>
              <a:t>You can also enable pre-built system entities to capture common phrases such as dates, times and numbers.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3846149"/>
            <a:ext cx="101822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87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FD7BB-8282-4A1C-B65E-5434CF5A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B30A24-BC2F-401B-B54F-736375FC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" y="1521611"/>
            <a:ext cx="8596668" cy="3880773"/>
          </a:xfrm>
        </p:spPr>
        <p:txBody>
          <a:bodyPr/>
          <a:lstStyle/>
          <a:p>
            <a:r>
              <a:rPr lang="en-IN" dirty="0"/>
              <a:t>Dialog defines what our assistance say in response to the customer.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04" y="2201135"/>
            <a:ext cx="49530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23" y="2068932"/>
            <a:ext cx="5433907" cy="421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9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5287F-10F2-408A-8187-D53729AC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Analytics – Overview and user conversations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258DD9-9EB4-4612-B35F-7BAED6ED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Will give full details about the users </a:t>
            </a:r>
            <a:r>
              <a:rPr lang="en-IN" dirty="0" smtClean="0"/>
              <a:t>like </a:t>
            </a:r>
            <a:r>
              <a:rPr lang="en-IN" dirty="0"/>
              <a:t>what the user mostly talk , How many users chat etc</a:t>
            </a:r>
            <a:r>
              <a:rPr lang="en-IN" dirty="0" smtClean="0"/>
              <a:t>.</a:t>
            </a:r>
          </a:p>
          <a:p>
            <a:r>
              <a:rPr lang="en-IN" dirty="0"/>
              <a:t>Total conversations,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msg</a:t>
            </a:r>
            <a:r>
              <a:rPr lang="en-IN" dirty="0"/>
              <a:t> per customer, Max. conversations, Weak </a:t>
            </a:r>
            <a:r>
              <a:rPr lang="en-IN" dirty="0" smtClean="0"/>
              <a:t>understanding, top intents, </a:t>
            </a:r>
            <a:r>
              <a:rPr lang="en-IN" dirty="0" err="1" smtClean="0"/>
              <a:t>etc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54" y="3806733"/>
            <a:ext cx="7850437" cy="227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634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212</Words>
  <Application>Microsoft Office PowerPoint</Application>
  <PresentationFormat>Custom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CUSTOMER ASSISTANCE CHATBOT</vt:lpstr>
      <vt:lpstr>INTRODUCTION -CHATBOT</vt:lpstr>
      <vt:lpstr>Features</vt:lpstr>
      <vt:lpstr>PowerPoint Presentation</vt:lpstr>
      <vt:lpstr>Watson Assistant</vt:lpstr>
      <vt:lpstr>Intent</vt:lpstr>
      <vt:lpstr>Entities</vt:lpstr>
      <vt:lpstr>Dialog</vt:lpstr>
      <vt:lpstr>Analytics – Overview and user conversations</vt:lpstr>
      <vt:lpstr>Demo</vt:lpstr>
      <vt:lpstr>Design</vt:lpstr>
      <vt:lpstr>Screenshots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ASSISTANCE CHATBOT</dc:title>
  <dc:creator>hp</dc:creator>
  <cp:lastModifiedBy>abhil</cp:lastModifiedBy>
  <cp:revision>21</cp:revision>
  <dcterms:created xsi:type="dcterms:W3CDTF">2020-08-01T11:52:31Z</dcterms:created>
  <dcterms:modified xsi:type="dcterms:W3CDTF">2020-08-04T14:00:12Z</dcterms:modified>
</cp:coreProperties>
</file>