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03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1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3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5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5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0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9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5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0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91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50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216C-2C9D-4EA6-85F1-1534EA1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RESTAURANT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7D002-7548-4424-829B-D2BE0F862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IBM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300169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0FE1-F3F6-4EFE-B24A-26BBE750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3D8C1F-D977-43AD-B43F-C2BA57DC5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810" t="34884" r="30207" b="29703"/>
          <a:stretch/>
        </p:blipFill>
        <p:spPr>
          <a:xfrm>
            <a:off x="457200" y="1946030"/>
            <a:ext cx="4572000" cy="2221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52EBA-8B9B-4F86-9BFC-DCBB1001E9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67" t="43440" r="3333" b="19359"/>
          <a:stretch/>
        </p:blipFill>
        <p:spPr>
          <a:xfrm>
            <a:off x="649439" y="4255547"/>
            <a:ext cx="8159445" cy="2528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7EAB84-D0DA-4FDC-A4E4-83AD030245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000" t="45553" r="51666" b="24803"/>
          <a:stretch/>
        </p:blipFill>
        <p:spPr>
          <a:xfrm>
            <a:off x="5486400" y="1954725"/>
            <a:ext cx="3430282" cy="2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8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D990-7F94-4F50-A569-EEB5BC0E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56BF-32AD-4070-8878-E53A0C81F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  <a:p>
            <a:r>
              <a:rPr lang="en-US" dirty="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112433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60BF-8069-4441-8E35-A50A2EA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6A58AF-589D-4F30-826D-9B9DD524366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14744" t="27081" r="60577" b="7354"/>
          <a:stretch/>
        </p:blipFill>
        <p:spPr bwMode="auto">
          <a:xfrm>
            <a:off x="32824" y="0"/>
            <a:ext cx="4767775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319FB4-2FBB-4FFD-82A7-55D51F4CFD35}"/>
              </a:ext>
            </a:extLst>
          </p:cNvPr>
          <p:cNvPicPr/>
          <p:nvPr/>
        </p:nvPicPr>
        <p:blipFill rotWithShape="1">
          <a:blip r:embed="rId3"/>
          <a:srcRect l="14423" t="32211" r="59936" b="7641"/>
          <a:stretch/>
        </p:blipFill>
        <p:spPr bwMode="auto">
          <a:xfrm>
            <a:off x="4800599" y="0"/>
            <a:ext cx="4343401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0700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8EF4-9E04-4147-B66B-6A66A717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30C488-03B7-45CD-952B-0627643CC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051" t="32121" r="21513" b="10446"/>
          <a:stretch/>
        </p:blipFill>
        <p:spPr>
          <a:xfrm>
            <a:off x="1443491" y="2074964"/>
            <a:ext cx="6571343" cy="438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7167-B7E3-40B2-B3F0-56C60761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FBB8FF-73E9-4448-B12A-8681E7E36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568" t="32121" r="40143" b="10446"/>
          <a:stretch/>
        </p:blipFill>
        <p:spPr>
          <a:xfrm>
            <a:off x="31955" y="2100912"/>
            <a:ext cx="3962400" cy="39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9F1799-188E-4D54-AB44-8A53641040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67" t="50000" r="35689" b="19046"/>
          <a:stretch/>
        </p:blipFill>
        <p:spPr>
          <a:xfrm>
            <a:off x="4114800" y="2100912"/>
            <a:ext cx="4990164" cy="24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976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13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RESTAURANT RECOMMENDER</vt:lpstr>
      <vt:lpstr>DATASET</vt:lpstr>
      <vt:lpstr>METHODLOGY</vt:lpstr>
      <vt:lpstr>PowerPoint Presentation</vt:lpstr>
      <vt:lpstr>maps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RECOMMENDER</dc:title>
  <dc:creator>Abhilash Tyagi</dc:creator>
  <cp:lastModifiedBy>ZaptasTPL</cp:lastModifiedBy>
  <cp:revision>2</cp:revision>
  <dcterms:created xsi:type="dcterms:W3CDTF">2006-08-16T00:00:00Z</dcterms:created>
  <dcterms:modified xsi:type="dcterms:W3CDTF">2020-05-24T11:19:13Z</dcterms:modified>
</cp:coreProperties>
</file>