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10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334125"/>
          </a:xfrm>
          <a:custGeom>
            <a:avLst/>
            <a:gdLst/>
            <a:ahLst/>
            <a:cxnLst/>
            <a:rect l="l" t="t" r="r" b="b"/>
            <a:pathLst>
              <a:path w="12192000" h="6334125">
                <a:moveTo>
                  <a:pt x="0" y="6333744"/>
                </a:moveTo>
                <a:lnTo>
                  <a:pt x="12192000" y="6333744"/>
                </a:lnTo>
                <a:lnTo>
                  <a:pt x="12192000" y="0"/>
                </a:lnTo>
                <a:lnTo>
                  <a:pt x="0" y="0"/>
                </a:lnTo>
                <a:lnTo>
                  <a:pt x="0" y="6333744"/>
                </a:lnTo>
                <a:close/>
              </a:path>
            </a:pathLst>
          </a:custGeom>
          <a:solidFill>
            <a:srgbClr val="E0E0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97752"/>
            <a:ext cx="12192000" cy="3175"/>
          </a:xfrm>
          <a:custGeom>
            <a:avLst/>
            <a:gdLst/>
            <a:ahLst/>
            <a:cxnLst/>
            <a:rect l="l" t="t" r="r" b="b"/>
            <a:pathLst>
              <a:path w="12192000" h="3175">
                <a:moveTo>
                  <a:pt x="0" y="3047"/>
                </a:moveTo>
                <a:lnTo>
                  <a:pt x="12192000" y="3047"/>
                </a:lnTo>
                <a:lnTo>
                  <a:pt x="12192000" y="0"/>
                </a:lnTo>
                <a:lnTo>
                  <a:pt x="0" y="0"/>
                </a:lnTo>
                <a:lnTo>
                  <a:pt x="0" y="3047"/>
                </a:lnTo>
                <a:close/>
              </a:path>
            </a:pathLst>
          </a:custGeom>
          <a:solidFill>
            <a:srgbClr val="E0E0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12188952" y="0"/>
                </a:moveTo>
                <a:lnTo>
                  <a:pt x="0" y="0"/>
                </a:lnTo>
                <a:lnTo>
                  <a:pt x="0" y="457199"/>
                </a:lnTo>
                <a:lnTo>
                  <a:pt x="12188952" y="457199"/>
                </a:lnTo>
                <a:lnTo>
                  <a:pt x="12188952" y="0"/>
                </a:lnTo>
                <a:close/>
              </a:path>
            </a:pathLst>
          </a:custGeom>
          <a:solidFill>
            <a:srgbClr val="828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12188952" y="0"/>
                </a:moveTo>
                <a:lnTo>
                  <a:pt x="0" y="0"/>
                </a:lnTo>
                <a:lnTo>
                  <a:pt x="0" y="64007"/>
                </a:lnTo>
                <a:lnTo>
                  <a:pt x="12188952" y="64007"/>
                </a:lnTo>
                <a:lnTo>
                  <a:pt x="12188952" y="0"/>
                </a:lnTo>
                <a:close/>
              </a:path>
            </a:pathLst>
          </a:custGeom>
          <a:solidFill>
            <a:srgbClr val="ACAC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190873" y="119888"/>
            <a:ext cx="3810253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12188952" y="0"/>
                </a:moveTo>
                <a:lnTo>
                  <a:pt x="0" y="0"/>
                </a:lnTo>
                <a:lnTo>
                  <a:pt x="0" y="457199"/>
                </a:lnTo>
                <a:lnTo>
                  <a:pt x="12188952" y="457199"/>
                </a:lnTo>
                <a:lnTo>
                  <a:pt x="12188952" y="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12188952" y="0"/>
                </a:moveTo>
                <a:lnTo>
                  <a:pt x="0" y="0"/>
                </a:lnTo>
                <a:lnTo>
                  <a:pt x="0" y="64007"/>
                </a:lnTo>
                <a:lnTo>
                  <a:pt x="12188952" y="64007"/>
                </a:lnTo>
                <a:lnTo>
                  <a:pt x="12188952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46192" y="194817"/>
            <a:ext cx="2499614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4906" y="1878329"/>
            <a:ext cx="10902187" cy="1569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7" Type="http://schemas.openxmlformats.org/officeDocument/2006/relationships/image" Target="../media/image118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3.png"/><Relationship Id="rId5" Type="http://schemas.openxmlformats.org/officeDocument/2006/relationships/image" Target="../media/image122.png"/><Relationship Id="rId4" Type="http://schemas.openxmlformats.org/officeDocument/2006/relationships/image" Target="../media/image1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8.png"/><Relationship Id="rId4" Type="http://schemas.openxmlformats.org/officeDocument/2006/relationships/image" Target="../media/image1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8.png"/><Relationship Id="rId4" Type="http://schemas.openxmlformats.org/officeDocument/2006/relationships/image" Target="../media/image1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8.png"/><Relationship Id="rId4" Type="http://schemas.openxmlformats.org/officeDocument/2006/relationships/image" Target="../media/image1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8.png"/><Relationship Id="rId4" Type="http://schemas.openxmlformats.org/officeDocument/2006/relationships/image" Target="../media/image13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8.png"/><Relationship Id="rId4" Type="http://schemas.openxmlformats.org/officeDocument/2006/relationships/image" Target="../media/image13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3" Type="http://schemas.openxmlformats.org/officeDocument/2006/relationships/image" Target="../media/image140.png"/><Relationship Id="rId7" Type="http://schemas.openxmlformats.org/officeDocument/2006/relationships/image" Target="../media/image144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3.png"/><Relationship Id="rId5" Type="http://schemas.openxmlformats.org/officeDocument/2006/relationships/image" Target="../media/image142.png"/><Relationship Id="rId10" Type="http://schemas.openxmlformats.org/officeDocument/2006/relationships/image" Target="../media/image118.png"/><Relationship Id="rId4" Type="http://schemas.openxmlformats.org/officeDocument/2006/relationships/image" Target="../media/image141.png"/><Relationship Id="rId9" Type="http://schemas.openxmlformats.org/officeDocument/2006/relationships/image" Target="../media/image14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5" Type="http://schemas.openxmlformats.org/officeDocument/2006/relationships/image" Target="../media/image150.png"/><Relationship Id="rId4" Type="http://schemas.openxmlformats.org/officeDocument/2006/relationships/image" Target="../media/image14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8.png"/><Relationship Id="rId4" Type="http://schemas.openxmlformats.org/officeDocument/2006/relationships/image" Target="../media/image15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deproject.com/Questions/5315219/Need-help-making-a-contact-management-system-in-Cp" TargetMode="External"/><Relationship Id="rId3" Type="http://schemas.openxmlformats.org/officeDocument/2006/relationships/image" Target="../media/image155.png"/><Relationship Id="rId7" Type="http://schemas.openxmlformats.org/officeDocument/2006/relationships/hyperlink" Target="https://github.com/muradyf/contact-management-system#%3A~%3Atext%3DContact%20Management%20System-%2CA%20contact%20management%20system%20written%20in%20C%2B%2B%20that%20provides%20various%2Cand%20writing%20a%20contact%20list" TargetMode="External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projectz.com/applications-and-web-projects/contact-management-system-in-c-with-source-code/" TargetMode="External"/><Relationship Id="rId5" Type="http://schemas.openxmlformats.org/officeDocument/2006/relationships/image" Target="../media/image118.png"/><Relationship Id="rId4" Type="http://schemas.openxmlformats.org/officeDocument/2006/relationships/image" Target="../media/image15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26" Type="http://schemas.openxmlformats.org/officeDocument/2006/relationships/image" Target="../media/image50.png"/><Relationship Id="rId3" Type="http://schemas.openxmlformats.org/officeDocument/2006/relationships/image" Target="../media/image27.png"/><Relationship Id="rId21" Type="http://schemas.openxmlformats.org/officeDocument/2006/relationships/image" Target="../media/image45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5" Type="http://schemas.openxmlformats.org/officeDocument/2006/relationships/image" Target="../media/image49.pn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24" Type="http://schemas.openxmlformats.org/officeDocument/2006/relationships/image" Target="../media/image48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23" Type="http://schemas.openxmlformats.org/officeDocument/2006/relationships/image" Target="../media/image47.png"/><Relationship Id="rId28" Type="http://schemas.openxmlformats.org/officeDocument/2006/relationships/image" Target="../media/image52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Relationship Id="rId22" Type="http://schemas.openxmlformats.org/officeDocument/2006/relationships/image" Target="../media/image46.png"/><Relationship Id="rId27" Type="http://schemas.openxmlformats.org/officeDocument/2006/relationships/image" Target="../media/image51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3.png"/><Relationship Id="rId18" Type="http://schemas.openxmlformats.org/officeDocument/2006/relationships/image" Target="../media/image68.png"/><Relationship Id="rId26" Type="http://schemas.openxmlformats.org/officeDocument/2006/relationships/image" Target="../media/image76.png"/><Relationship Id="rId39" Type="http://schemas.openxmlformats.org/officeDocument/2006/relationships/image" Target="../media/image87.png"/><Relationship Id="rId21" Type="http://schemas.openxmlformats.org/officeDocument/2006/relationships/image" Target="../media/image71.png"/><Relationship Id="rId34" Type="http://schemas.openxmlformats.org/officeDocument/2006/relationships/image" Target="../media/image82.png"/><Relationship Id="rId42" Type="http://schemas.openxmlformats.org/officeDocument/2006/relationships/image" Target="../media/image90.png"/><Relationship Id="rId47" Type="http://schemas.openxmlformats.org/officeDocument/2006/relationships/image" Target="../media/image95.png"/><Relationship Id="rId50" Type="http://schemas.openxmlformats.org/officeDocument/2006/relationships/image" Target="../media/image98.png"/><Relationship Id="rId55" Type="http://schemas.openxmlformats.org/officeDocument/2006/relationships/image" Target="../media/image52.png"/><Relationship Id="rId7" Type="http://schemas.openxmlformats.org/officeDocument/2006/relationships/image" Target="../media/image57.png"/><Relationship Id="rId2" Type="http://schemas.openxmlformats.org/officeDocument/2006/relationships/image" Target="../media/image53.png"/><Relationship Id="rId16" Type="http://schemas.openxmlformats.org/officeDocument/2006/relationships/image" Target="../media/image66.png"/><Relationship Id="rId29" Type="http://schemas.openxmlformats.org/officeDocument/2006/relationships/image" Target="../media/image78.png"/><Relationship Id="rId11" Type="http://schemas.openxmlformats.org/officeDocument/2006/relationships/image" Target="../media/image61.png"/><Relationship Id="rId24" Type="http://schemas.openxmlformats.org/officeDocument/2006/relationships/image" Target="../media/image74.png"/><Relationship Id="rId32" Type="http://schemas.openxmlformats.org/officeDocument/2006/relationships/image" Target="../media/image80.png"/><Relationship Id="rId37" Type="http://schemas.openxmlformats.org/officeDocument/2006/relationships/image" Target="../media/image85.png"/><Relationship Id="rId40" Type="http://schemas.openxmlformats.org/officeDocument/2006/relationships/image" Target="../media/image88.png"/><Relationship Id="rId45" Type="http://schemas.openxmlformats.org/officeDocument/2006/relationships/image" Target="../media/image93.png"/><Relationship Id="rId53" Type="http://schemas.openxmlformats.org/officeDocument/2006/relationships/image" Target="../media/image101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19" Type="http://schemas.openxmlformats.org/officeDocument/2006/relationships/image" Target="../media/image69.png"/><Relationship Id="rId31" Type="http://schemas.openxmlformats.org/officeDocument/2006/relationships/image" Target="../media/image50.png"/><Relationship Id="rId44" Type="http://schemas.openxmlformats.org/officeDocument/2006/relationships/image" Target="../media/image92.png"/><Relationship Id="rId52" Type="http://schemas.openxmlformats.org/officeDocument/2006/relationships/image" Target="../media/image100.png"/><Relationship Id="rId4" Type="http://schemas.openxmlformats.org/officeDocument/2006/relationships/image" Target="../media/image28.png"/><Relationship Id="rId9" Type="http://schemas.openxmlformats.org/officeDocument/2006/relationships/image" Target="../media/image59.png"/><Relationship Id="rId14" Type="http://schemas.openxmlformats.org/officeDocument/2006/relationships/image" Target="../media/image64.png"/><Relationship Id="rId22" Type="http://schemas.openxmlformats.org/officeDocument/2006/relationships/image" Target="../media/image72.png"/><Relationship Id="rId27" Type="http://schemas.openxmlformats.org/officeDocument/2006/relationships/image" Target="../media/image77.png"/><Relationship Id="rId30" Type="http://schemas.openxmlformats.org/officeDocument/2006/relationships/image" Target="../media/image79.png"/><Relationship Id="rId35" Type="http://schemas.openxmlformats.org/officeDocument/2006/relationships/image" Target="../media/image83.png"/><Relationship Id="rId43" Type="http://schemas.openxmlformats.org/officeDocument/2006/relationships/image" Target="../media/image91.png"/><Relationship Id="rId48" Type="http://schemas.openxmlformats.org/officeDocument/2006/relationships/image" Target="../media/image96.png"/><Relationship Id="rId8" Type="http://schemas.openxmlformats.org/officeDocument/2006/relationships/image" Target="../media/image58.png"/><Relationship Id="rId51" Type="http://schemas.openxmlformats.org/officeDocument/2006/relationships/image" Target="../media/image99.png"/><Relationship Id="rId3" Type="http://schemas.openxmlformats.org/officeDocument/2006/relationships/image" Target="../media/image54.png"/><Relationship Id="rId12" Type="http://schemas.openxmlformats.org/officeDocument/2006/relationships/image" Target="../media/image62.png"/><Relationship Id="rId17" Type="http://schemas.openxmlformats.org/officeDocument/2006/relationships/image" Target="../media/image67.png"/><Relationship Id="rId25" Type="http://schemas.openxmlformats.org/officeDocument/2006/relationships/image" Target="../media/image75.png"/><Relationship Id="rId33" Type="http://schemas.openxmlformats.org/officeDocument/2006/relationships/image" Target="../media/image81.png"/><Relationship Id="rId38" Type="http://schemas.openxmlformats.org/officeDocument/2006/relationships/image" Target="../media/image86.png"/><Relationship Id="rId46" Type="http://schemas.openxmlformats.org/officeDocument/2006/relationships/image" Target="../media/image94.png"/><Relationship Id="rId20" Type="http://schemas.openxmlformats.org/officeDocument/2006/relationships/image" Target="../media/image70.png"/><Relationship Id="rId41" Type="http://schemas.openxmlformats.org/officeDocument/2006/relationships/image" Target="../media/image89.png"/><Relationship Id="rId54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5" Type="http://schemas.openxmlformats.org/officeDocument/2006/relationships/image" Target="../media/image65.png"/><Relationship Id="rId23" Type="http://schemas.openxmlformats.org/officeDocument/2006/relationships/image" Target="../media/image73.png"/><Relationship Id="rId28" Type="http://schemas.openxmlformats.org/officeDocument/2006/relationships/image" Target="../media/image43.png"/><Relationship Id="rId36" Type="http://schemas.openxmlformats.org/officeDocument/2006/relationships/image" Target="../media/image84.png"/><Relationship Id="rId49" Type="http://schemas.openxmlformats.org/officeDocument/2006/relationships/image" Target="../media/image9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jpg"/><Relationship Id="rId3" Type="http://schemas.openxmlformats.org/officeDocument/2006/relationships/image" Target="../media/image104.png"/><Relationship Id="rId7" Type="http://schemas.openxmlformats.org/officeDocument/2006/relationships/image" Target="../media/image106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105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7" Type="http://schemas.openxmlformats.org/officeDocument/2006/relationships/image" Target="../media/image52.png"/><Relationship Id="rId2" Type="http://schemas.openxmlformats.org/officeDocument/2006/relationships/image" Target="../media/image108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0.png"/><Relationship Id="rId5" Type="http://schemas.openxmlformats.org/officeDocument/2006/relationships/image" Target="../media/image28.png"/><Relationship Id="rId4" Type="http://schemas.openxmlformats.org/officeDocument/2006/relationships/image" Target="../media/image5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3" Type="http://schemas.openxmlformats.org/officeDocument/2006/relationships/image" Target="../media/image112.png"/><Relationship Id="rId7" Type="http://schemas.openxmlformats.org/officeDocument/2006/relationships/image" Target="../media/image116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5.png"/><Relationship Id="rId5" Type="http://schemas.openxmlformats.org/officeDocument/2006/relationships/image" Target="../media/image114.png"/><Relationship Id="rId4" Type="http://schemas.openxmlformats.org/officeDocument/2006/relationships/image" Target="../media/image113.png"/><Relationship Id="rId9" Type="http://schemas.openxmlformats.org/officeDocument/2006/relationships/image" Target="../media/image5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3056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1725" y="28447"/>
            <a:ext cx="1059116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1380" marR="5080" indent="-4679315">
              <a:lnSpc>
                <a:spcPct val="100000"/>
              </a:lnSpc>
              <a:spcBef>
                <a:spcPts val="100"/>
              </a:spcBef>
            </a:pPr>
            <a:r>
              <a:rPr spc="55" dirty="0">
                <a:latin typeface="Times New Roman"/>
                <a:cs typeface="Times New Roman"/>
              </a:rPr>
              <a:t>J</a:t>
            </a:r>
            <a:r>
              <a:rPr spc="-85" dirty="0">
                <a:latin typeface="Times New Roman"/>
                <a:cs typeface="Times New Roman"/>
              </a:rPr>
              <a:t>A</a:t>
            </a:r>
            <a:r>
              <a:rPr spc="-75" dirty="0">
                <a:latin typeface="Times New Roman"/>
                <a:cs typeface="Times New Roman"/>
              </a:rPr>
              <a:t>Y</a:t>
            </a:r>
            <a:r>
              <a:rPr spc="-140" dirty="0">
                <a:latin typeface="Times New Roman"/>
                <a:cs typeface="Times New Roman"/>
              </a:rPr>
              <a:t>PEE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295" dirty="0">
                <a:latin typeface="Times New Roman"/>
                <a:cs typeface="Times New Roman"/>
              </a:rPr>
              <a:t>I</a:t>
            </a:r>
            <a:r>
              <a:rPr spc="-254" dirty="0">
                <a:latin typeface="Times New Roman"/>
                <a:cs typeface="Times New Roman"/>
              </a:rPr>
              <a:t>N</a:t>
            </a:r>
            <a:r>
              <a:rPr spc="-185" dirty="0">
                <a:latin typeface="Times New Roman"/>
                <a:cs typeface="Times New Roman"/>
              </a:rPr>
              <a:t>S</a:t>
            </a:r>
            <a:r>
              <a:rPr spc="-330" dirty="0">
                <a:latin typeface="Times New Roman"/>
                <a:cs typeface="Times New Roman"/>
              </a:rPr>
              <a:t>TITU</a:t>
            </a:r>
            <a:r>
              <a:rPr spc="-355" dirty="0">
                <a:latin typeface="Times New Roman"/>
                <a:cs typeface="Times New Roman"/>
              </a:rPr>
              <a:t>T</a:t>
            </a:r>
            <a:r>
              <a:rPr spc="-165" dirty="0">
                <a:latin typeface="Times New Roman"/>
                <a:cs typeface="Times New Roman"/>
              </a:rPr>
              <a:t>E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440" dirty="0">
                <a:latin typeface="Times New Roman"/>
                <a:cs typeface="Times New Roman"/>
              </a:rPr>
              <a:t>O</a:t>
            </a:r>
            <a:r>
              <a:rPr spc="-340" dirty="0">
                <a:latin typeface="Times New Roman"/>
                <a:cs typeface="Times New Roman"/>
              </a:rPr>
              <a:t>F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295" dirty="0">
                <a:latin typeface="Times New Roman"/>
                <a:cs typeface="Times New Roman"/>
              </a:rPr>
              <a:t>I</a:t>
            </a:r>
            <a:r>
              <a:rPr spc="-355" dirty="0">
                <a:latin typeface="Times New Roman"/>
                <a:cs typeface="Times New Roman"/>
              </a:rPr>
              <a:t>N</a:t>
            </a:r>
            <a:r>
              <a:rPr spc="-285" dirty="0">
                <a:latin typeface="Times New Roman"/>
                <a:cs typeface="Times New Roman"/>
              </a:rPr>
              <a:t>F</a:t>
            </a:r>
            <a:r>
              <a:rPr spc="-455" dirty="0">
                <a:latin typeface="Times New Roman"/>
                <a:cs typeface="Times New Roman"/>
              </a:rPr>
              <a:t>O</a:t>
            </a:r>
            <a:r>
              <a:rPr spc="-409" dirty="0">
                <a:latin typeface="Times New Roman"/>
                <a:cs typeface="Times New Roman"/>
              </a:rPr>
              <a:t>R</a:t>
            </a:r>
            <a:r>
              <a:rPr spc="-360" dirty="0">
                <a:latin typeface="Times New Roman"/>
                <a:cs typeface="Times New Roman"/>
              </a:rPr>
              <a:t>MATI</a:t>
            </a:r>
            <a:r>
              <a:rPr spc="-400" dirty="0">
                <a:latin typeface="Times New Roman"/>
                <a:cs typeface="Times New Roman"/>
              </a:rPr>
              <a:t>O</a:t>
            </a:r>
            <a:r>
              <a:rPr spc="-440" dirty="0">
                <a:latin typeface="Times New Roman"/>
                <a:cs typeface="Times New Roman"/>
              </a:rPr>
              <a:t>N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310" dirty="0">
                <a:latin typeface="Times New Roman"/>
                <a:cs typeface="Times New Roman"/>
              </a:rPr>
              <a:t>T</a:t>
            </a:r>
            <a:r>
              <a:rPr spc="-325" dirty="0">
                <a:latin typeface="Times New Roman"/>
                <a:cs typeface="Times New Roman"/>
              </a:rPr>
              <a:t>E</a:t>
            </a:r>
            <a:r>
              <a:rPr spc="-335" dirty="0">
                <a:latin typeface="Times New Roman"/>
                <a:cs typeface="Times New Roman"/>
              </a:rPr>
              <a:t>C</a:t>
            </a:r>
            <a:r>
              <a:rPr spc="-509" dirty="0">
                <a:latin typeface="Times New Roman"/>
                <a:cs typeface="Times New Roman"/>
              </a:rPr>
              <a:t>HNO</a:t>
            </a:r>
            <a:r>
              <a:rPr spc="-440" dirty="0">
                <a:latin typeface="Times New Roman"/>
                <a:cs typeface="Times New Roman"/>
              </a:rPr>
              <a:t>L</a:t>
            </a:r>
            <a:r>
              <a:rPr spc="-300" dirty="0">
                <a:latin typeface="Times New Roman"/>
                <a:cs typeface="Times New Roman"/>
              </a:rPr>
              <a:t>OGY  </a:t>
            </a:r>
            <a:r>
              <a:rPr spc="-315" dirty="0">
                <a:latin typeface="Times New Roman"/>
                <a:cs typeface="Times New Roman"/>
              </a:rPr>
              <a:t>NOIDA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657600" y="2334767"/>
            <a:ext cx="4589145" cy="3550920"/>
            <a:chOff x="3657600" y="2334767"/>
            <a:chExt cx="4589145" cy="355092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57600" y="2334767"/>
              <a:ext cx="4588764" cy="355092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83507" y="2360676"/>
              <a:ext cx="4486655" cy="3448812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514094" y="1242136"/>
            <a:ext cx="9335770" cy="879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90170" algn="ctr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Georgia"/>
                <a:cs typeface="Georgia"/>
              </a:rPr>
              <a:t>BTECH</a:t>
            </a:r>
            <a:r>
              <a:rPr sz="2800" b="1" spc="15" dirty="0">
                <a:latin typeface="Georgia"/>
                <a:cs typeface="Georgia"/>
              </a:rPr>
              <a:t> </a:t>
            </a:r>
            <a:r>
              <a:rPr sz="2800" b="1" spc="-5" dirty="0">
                <a:latin typeface="Georgia"/>
                <a:cs typeface="Georgia"/>
              </a:rPr>
              <a:t>|</a:t>
            </a:r>
            <a:r>
              <a:rPr sz="2800" b="1" spc="-10" dirty="0">
                <a:latin typeface="Georgia"/>
                <a:cs typeface="Georgia"/>
              </a:rPr>
              <a:t> SEMESTER-2|</a:t>
            </a:r>
            <a:endParaRPr sz="280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800" b="1" spc="-10" dirty="0">
                <a:latin typeface="Georgia"/>
                <a:cs typeface="Georgia"/>
              </a:rPr>
              <a:t>SOFTWARE</a:t>
            </a:r>
            <a:r>
              <a:rPr sz="2800" b="1" spc="35" dirty="0">
                <a:latin typeface="Georgia"/>
                <a:cs typeface="Georgia"/>
              </a:rPr>
              <a:t> </a:t>
            </a:r>
            <a:r>
              <a:rPr sz="2800" b="1" spc="-5" dirty="0">
                <a:latin typeface="Georgia"/>
                <a:cs typeface="Georgia"/>
              </a:rPr>
              <a:t>DEVELOPMENT</a:t>
            </a:r>
            <a:r>
              <a:rPr sz="2800" b="1" spc="45" dirty="0">
                <a:latin typeface="Georgia"/>
                <a:cs typeface="Georgia"/>
              </a:rPr>
              <a:t> </a:t>
            </a:r>
            <a:r>
              <a:rPr sz="2800" b="1" spc="-5" dirty="0">
                <a:latin typeface="Georgia"/>
                <a:cs typeface="Georgia"/>
              </a:rPr>
              <a:t>LAB–</a:t>
            </a:r>
            <a:r>
              <a:rPr sz="2800" b="1" spc="35" dirty="0">
                <a:latin typeface="Georgia"/>
                <a:cs typeface="Georgia"/>
              </a:rPr>
              <a:t> </a:t>
            </a:r>
            <a:r>
              <a:rPr sz="2800" b="1" spc="-5" dirty="0">
                <a:latin typeface="Georgia"/>
                <a:cs typeface="Georgia"/>
              </a:rPr>
              <a:t>II</a:t>
            </a:r>
            <a:r>
              <a:rPr sz="2800" b="1" spc="5" dirty="0">
                <a:latin typeface="Georgia"/>
                <a:cs typeface="Georgia"/>
              </a:rPr>
              <a:t> </a:t>
            </a:r>
            <a:r>
              <a:rPr sz="2800" b="1" spc="-5" dirty="0">
                <a:latin typeface="Georgia"/>
                <a:cs typeface="Georgia"/>
              </a:rPr>
              <a:t>[15B17CI271]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83508" y="6054852"/>
            <a:ext cx="4486910" cy="368935"/>
          </a:xfrm>
          <a:prstGeom prst="rect">
            <a:avLst/>
          </a:prstGeom>
          <a:solidFill>
            <a:srgbClr val="FFFFFF"/>
          </a:solidFill>
          <a:ln w="12192">
            <a:solidFill>
              <a:srgbClr val="6FAC46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197485">
              <a:lnSpc>
                <a:spcPct val="100000"/>
              </a:lnSpc>
              <a:spcBef>
                <a:spcPts val="305"/>
              </a:spcBef>
            </a:pPr>
            <a:r>
              <a:rPr sz="1800" b="1" spc="-5" dirty="0">
                <a:latin typeface="Times New Roman"/>
                <a:cs typeface="Times New Roman"/>
              </a:rPr>
              <a:t>REPO</a:t>
            </a:r>
            <a:r>
              <a:rPr sz="1800" b="1" spc="-65" dirty="0">
                <a:latin typeface="Times New Roman"/>
                <a:cs typeface="Times New Roman"/>
              </a:rPr>
              <a:t>R</a:t>
            </a:r>
            <a:r>
              <a:rPr sz="1800" b="1" dirty="0">
                <a:latin typeface="Times New Roman"/>
                <a:cs typeface="Times New Roman"/>
              </a:rPr>
              <a:t>T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F</a:t>
            </a:r>
            <a:r>
              <a:rPr sz="1800" b="1" spc="5" dirty="0">
                <a:latin typeface="Times New Roman"/>
                <a:cs typeface="Times New Roman"/>
              </a:rPr>
              <a:t>O</a:t>
            </a:r>
            <a:r>
              <a:rPr sz="1800" b="1" spc="-5" dirty="0">
                <a:latin typeface="Times New Roman"/>
                <a:cs typeface="Times New Roman"/>
              </a:rPr>
              <a:t>R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5" dirty="0">
                <a:latin typeface="Times New Roman"/>
                <a:cs typeface="Times New Roman"/>
              </a:rPr>
              <a:t>M</a:t>
            </a:r>
            <a:r>
              <a:rPr sz="1800" b="1" spc="-5" dirty="0">
                <a:latin typeface="Times New Roman"/>
                <a:cs typeface="Times New Roman"/>
              </a:rPr>
              <a:t>I</a:t>
            </a:r>
            <a:r>
              <a:rPr sz="1800" b="1" spc="-15" dirty="0">
                <a:latin typeface="Times New Roman"/>
                <a:cs typeface="Times New Roman"/>
              </a:rPr>
              <a:t>N</a:t>
            </a:r>
            <a:r>
              <a:rPr sz="1800" b="1" spc="-5" dirty="0">
                <a:latin typeface="Times New Roman"/>
                <a:cs typeface="Times New Roman"/>
              </a:rPr>
              <a:t>I</a:t>
            </a:r>
            <a:r>
              <a:rPr sz="1800" b="1" dirty="0">
                <a:latin typeface="Times New Roman"/>
                <a:cs typeface="Times New Roman"/>
              </a:rPr>
              <a:t> GRO</a:t>
            </a:r>
            <a:r>
              <a:rPr sz="1800" b="1" spc="-5" dirty="0">
                <a:latin typeface="Times New Roman"/>
                <a:cs typeface="Times New Roman"/>
              </a:rPr>
              <a:t>UP</a:t>
            </a:r>
            <a:r>
              <a:rPr sz="1800" b="1" spc="-10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PROJECT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89564" y="5724144"/>
            <a:ext cx="1085862" cy="93345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7767" y="21462"/>
            <a:ext cx="101536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Georgia"/>
                <a:cs typeface="Georgia"/>
              </a:rPr>
              <a:t>l</a:t>
            </a:r>
            <a:r>
              <a:rPr sz="1100" dirty="0">
                <a:latin typeface="Georgia"/>
                <a:cs typeface="Georgia"/>
              </a:rPr>
              <a:t>ong</a:t>
            </a:r>
            <a:r>
              <a:rPr sz="1100" spc="-15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getP</a:t>
            </a:r>
            <a:r>
              <a:rPr sz="1100" dirty="0">
                <a:latin typeface="Georgia"/>
                <a:cs typeface="Georgia"/>
              </a:rPr>
              <a:t>ho</a:t>
            </a:r>
            <a:r>
              <a:rPr sz="1100" spc="-5" dirty="0">
                <a:latin typeface="Georgia"/>
                <a:cs typeface="Georgia"/>
              </a:rPr>
              <a:t>ne</a:t>
            </a:r>
            <a:r>
              <a:rPr sz="1100" spc="5" dirty="0">
                <a:latin typeface="Georgia"/>
                <a:cs typeface="Georgia"/>
              </a:rPr>
              <a:t>()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2472" y="327787"/>
            <a:ext cx="8572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Georgia"/>
                <a:cs typeface="Georgia"/>
              </a:rPr>
              <a:t>{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96872" y="633806"/>
            <a:ext cx="65913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Georgia"/>
                <a:cs typeface="Georgia"/>
              </a:rPr>
              <a:t>r</a:t>
            </a:r>
            <a:r>
              <a:rPr sz="1100" spc="-5" dirty="0">
                <a:latin typeface="Georgia"/>
                <a:cs typeface="Georgia"/>
              </a:rPr>
              <a:t>etu</a:t>
            </a:r>
            <a:r>
              <a:rPr sz="1100" dirty="0">
                <a:latin typeface="Georgia"/>
                <a:cs typeface="Georgia"/>
              </a:rPr>
              <a:t>rn</a:t>
            </a:r>
            <a:r>
              <a:rPr sz="1100" spc="-2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ph;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2472" y="940688"/>
            <a:ext cx="8572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Georgia"/>
                <a:cs typeface="Georgia"/>
              </a:rPr>
              <a:t>}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2472" y="1554861"/>
            <a:ext cx="106045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Georgia"/>
                <a:cs typeface="Georgia"/>
              </a:rPr>
              <a:t>char*</a:t>
            </a:r>
            <a:r>
              <a:rPr sz="1100" spc="-55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getName()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82472" y="1861185"/>
            <a:ext cx="8572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Georgia"/>
                <a:cs typeface="Georgia"/>
              </a:rPr>
              <a:t>{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96872" y="2167889"/>
            <a:ext cx="83883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Georgia"/>
                <a:cs typeface="Georgia"/>
              </a:rPr>
              <a:t>return</a:t>
            </a:r>
            <a:r>
              <a:rPr sz="1100" spc="-60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name;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82472" y="2474213"/>
            <a:ext cx="8572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Georgia"/>
                <a:cs typeface="Georgia"/>
              </a:rPr>
              <a:t>}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82472" y="3086862"/>
            <a:ext cx="119443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Georgia"/>
                <a:cs typeface="Georgia"/>
              </a:rPr>
              <a:t>char*</a:t>
            </a:r>
            <a:r>
              <a:rPr sz="1100" spc="-45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getAddress()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82472" y="3392881"/>
            <a:ext cx="8636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Georgia"/>
                <a:cs typeface="Georgia"/>
              </a:rPr>
              <a:t>{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96872" y="3699764"/>
            <a:ext cx="7270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Georgia"/>
                <a:cs typeface="Georgia"/>
              </a:rPr>
              <a:t>return</a:t>
            </a:r>
            <a:r>
              <a:rPr sz="1100" spc="-60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add;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82472" y="4006088"/>
            <a:ext cx="8572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Georgia"/>
                <a:cs typeface="Georgia"/>
              </a:rPr>
              <a:t>}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82472" y="4618735"/>
            <a:ext cx="10572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Georgia"/>
                <a:cs typeface="Georgia"/>
              </a:rPr>
              <a:t>char*</a:t>
            </a:r>
            <a:r>
              <a:rPr sz="1100" spc="-60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getEmail()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82472" y="4925314"/>
            <a:ext cx="8572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Georgia"/>
                <a:cs typeface="Georgia"/>
              </a:rPr>
              <a:t>{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96872" y="5231638"/>
            <a:ext cx="83756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Georgia"/>
                <a:cs typeface="Georgia"/>
              </a:rPr>
              <a:t>return</a:t>
            </a:r>
            <a:r>
              <a:rPr sz="1100" spc="-55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email;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82472" y="5538012"/>
            <a:ext cx="8572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Georgia"/>
                <a:cs typeface="Georgia"/>
              </a:rPr>
              <a:t>}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7767" y="5844336"/>
            <a:ext cx="1301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Georgia"/>
                <a:cs typeface="Georgia"/>
              </a:rPr>
              <a:t>};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142101" y="39370"/>
            <a:ext cx="7016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Georgia"/>
                <a:cs typeface="Georgia"/>
              </a:rPr>
              <a:t>fstream</a:t>
            </a:r>
            <a:r>
              <a:rPr sz="1100" spc="-6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fp;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142101" y="345694"/>
            <a:ext cx="823594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Georgia"/>
                <a:cs typeface="Georgia"/>
              </a:rPr>
              <a:t>c</a:t>
            </a:r>
            <a:r>
              <a:rPr sz="1100" spc="5" dirty="0">
                <a:latin typeface="Georgia"/>
                <a:cs typeface="Georgia"/>
              </a:rPr>
              <a:t>o</a:t>
            </a:r>
            <a:r>
              <a:rPr sz="1100" spc="-5" dirty="0">
                <a:latin typeface="Georgia"/>
                <a:cs typeface="Georgia"/>
              </a:rPr>
              <a:t>ntac</a:t>
            </a:r>
            <a:r>
              <a:rPr sz="1100" dirty="0">
                <a:latin typeface="Georgia"/>
                <a:cs typeface="Georgia"/>
              </a:rPr>
              <a:t>t</a:t>
            </a:r>
            <a:r>
              <a:rPr sz="1100" spc="-35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c</a:t>
            </a:r>
            <a:r>
              <a:rPr sz="1100" spc="5" dirty="0">
                <a:latin typeface="Georgia"/>
                <a:cs typeface="Georgia"/>
              </a:rPr>
              <a:t>o</a:t>
            </a:r>
            <a:r>
              <a:rPr sz="1100" spc="-5" dirty="0">
                <a:latin typeface="Georgia"/>
                <a:cs typeface="Georgia"/>
              </a:rPr>
              <a:t>n</a:t>
            </a:r>
            <a:r>
              <a:rPr sz="1100" dirty="0">
                <a:latin typeface="Georgia"/>
                <a:cs typeface="Georgia"/>
              </a:rPr>
              <a:t>t;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142101" y="958341"/>
            <a:ext cx="124206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Georgia"/>
                <a:cs typeface="Georgia"/>
              </a:rPr>
              <a:t>void</a:t>
            </a:r>
            <a:r>
              <a:rPr sz="1100" spc="-45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save_contact()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142101" y="1265046"/>
            <a:ext cx="8572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Georgia"/>
                <a:cs typeface="Georgia"/>
              </a:rPr>
              <a:t>{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056501" y="1572895"/>
            <a:ext cx="281559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Georgia"/>
                <a:cs typeface="Georgia"/>
              </a:rPr>
              <a:t>fp.open("contactBook.dat",ios::out|ios::app);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056501" y="1879219"/>
            <a:ext cx="140017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Georgia"/>
                <a:cs typeface="Georgia"/>
              </a:rPr>
              <a:t>cont.create_contact();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056501" y="2185543"/>
            <a:ext cx="241490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Georgia"/>
                <a:cs typeface="Georgia"/>
              </a:rPr>
              <a:t>fp.write((char*)&amp;cont,sizeof(contact));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056501" y="2492120"/>
            <a:ext cx="64960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Georgia"/>
                <a:cs typeface="Georgia"/>
              </a:rPr>
              <a:t>fp.close();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056501" y="2798445"/>
            <a:ext cx="398462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Georgia"/>
                <a:cs typeface="Georgia"/>
              </a:rPr>
              <a:t>cout&lt;&lt;endl&lt;&lt;endl&lt;&lt;"Contact </a:t>
            </a:r>
            <a:r>
              <a:rPr sz="1100" dirty="0">
                <a:latin typeface="Georgia"/>
                <a:cs typeface="Georgia"/>
              </a:rPr>
              <a:t>Has</a:t>
            </a:r>
            <a:r>
              <a:rPr sz="1100" spc="15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Been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Sucessfully Created...";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056501" y="3104769"/>
            <a:ext cx="63881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Georgia"/>
                <a:cs typeface="Georgia"/>
              </a:rPr>
              <a:t>getchar();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142101" y="3411092"/>
            <a:ext cx="8572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Georgia"/>
                <a:cs typeface="Georgia"/>
              </a:rPr>
              <a:t>}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142101" y="4024121"/>
            <a:ext cx="159575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Georgia"/>
                <a:cs typeface="Georgia"/>
              </a:rPr>
              <a:t>void</a:t>
            </a:r>
            <a:r>
              <a:rPr sz="1100" spc="-20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show_all_contacts()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142101" y="4330446"/>
            <a:ext cx="8572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Georgia"/>
                <a:cs typeface="Georgia"/>
              </a:rPr>
              <a:t>{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056501" y="4636770"/>
            <a:ext cx="88519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Georgia"/>
                <a:cs typeface="Georgia"/>
              </a:rPr>
              <a:t>system("cls");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142101" y="4931840"/>
            <a:ext cx="5755005" cy="38481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960119">
              <a:lnSpc>
                <a:spcPct val="100000"/>
              </a:lnSpc>
              <a:spcBef>
                <a:spcPts val="190"/>
              </a:spcBef>
            </a:pPr>
            <a:r>
              <a:rPr sz="1100" spc="-5" dirty="0">
                <a:latin typeface="Georgia"/>
                <a:cs typeface="Georgia"/>
              </a:rPr>
              <a:t>cout&lt;&lt;"\n\t\t================================\n\t\t\tLIST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OF</a:t>
            </a:r>
            <a:endParaRPr sz="11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Georgia"/>
                <a:cs typeface="Georgia"/>
              </a:rPr>
              <a:t>CONTACTS\n\t\t================================\n";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056501" y="5429503"/>
            <a:ext cx="219075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Georgia"/>
                <a:cs typeface="Georgia"/>
              </a:rPr>
              <a:t>fp.open("contactBook.dat",ios::in);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56501" y="5735828"/>
            <a:ext cx="276987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Georgia"/>
                <a:cs typeface="Georgia"/>
              </a:rPr>
              <a:t>while(fp.read((char*)&amp;cont,sizeof(contact)))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056501" y="6042152"/>
            <a:ext cx="8572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Georgia"/>
                <a:cs typeface="Georgia"/>
              </a:rPr>
              <a:t>{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1255756" y="5788253"/>
            <a:ext cx="5556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490" dirty="0">
                <a:latin typeface="Times New Roman"/>
                <a:cs typeface="Times New Roman"/>
              </a:rPr>
              <a:t>6</a:t>
            </a:r>
            <a:r>
              <a:rPr sz="4800" b="1" spc="80" dirty="0">
                <a:latin typeface="Times New Roman"/>
                <a:cs typeface="Times New Roman"/>
              </a:rPr>
              <a:t>.</a:t>
            </a:r>
            <a:endParaRPr sz="4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89564" y="5724144"/>
            <a:ext cx="1085862" cy="93345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9220" y="40894"/>
            <a:ext cx="134302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Georgia"/>
                <a:cs typeface="Georgia"/>
              </a:rPr>
              <a:t>cont.show_contact();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220" y="514816"/>
            <a:ext cx="5871845" cy="38671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200"/>
              </a:spcBef>
            </a:pPr>
            <a:r>
              <a:rPr sz="1100" dirty="0">
                <a:latin typeface="Georgia"/>
                <a:cs typeface="Georgia"/>
              </a:rPr>
              <a:t>cout&lt;&lt;endl&lt;&lt;"============================================</a:t>
            </a:r>
            <a:endParaRPr sz="11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Georgia"/>
                <a:cs typeface="Georgia"/>
              </a:rPr>
              <a:t>=====\n"&lt;&lt;endl;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3619" y="1013587"/>
            <a:ext cx="8572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Georgia"/>
                <a:cs typeface="Georgia"/>
              </a:rPr>
              <a:t>}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3619" y="1319911"/>
            <a:ext cx="64960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Georgia"/>
                <a:cs typeface="Georgia"/>
              </a:rPr>
              <a:t>fp.close();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9220" y="1626235"/>
            <a:ext cx="8572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Georgia"/>
                <a:cs typeface="Georgia"/>
              </a:rPr>
              <a:t>}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9220" y="2545461"/>
            <a:ext cx="1901189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Georgia"/>
                <a:cs typeface="Georgia"/>
              </a:rPr>
              <a:t>void</a:t>
            </a:r>
            <a:r>
              <a:rPr sz="1100" spc="-15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display_contact(int</a:t>
            </a:r>
            <a:r>
              <a:rPr sz="1100" spc="-55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num)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220" y="2851785"/>
            <a:ext cx="8572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Georgia"/>
                <a:cs typeface="Georgia"/>
              </a:rPr>
              <a:t>{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23619" y="3157804"/>
            <a:ext cx="73469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Georgia"/>
                <a:cs typeface="Georgia"/>
              </a:rPr>
              <a:t>bool</a:t>
            </a:r>
            <a:r>
              <a:rPr sz="1100" spc="-45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f</a:t>
            </a:r>
            <a:r>
              <a:rPr sz="1100" dirty="0">
                <a:latin typeface="Georgia"/>
                <a:cs typeface="Georgia"/>
              </a:rPr>
              <a:t>o</a:t>
            </a:r>
            <a:r>
              <a:rPr sz="1100" spc="-5" dirty="0">
                <a:latin typeface="Georgia"/>
                <a:cs typeface="Georgia"/>
              </a:rPr>
              <a:t>u</a:t>
            </a:r>
            <a:r>
              <a:rPr sz="1100" spc="-10" dirty="0">
                <a:latin typeface="Georgia"/>
                <a:cs typeface="Georgia"/>
              </a:rPr>
              <a:t>n</a:t>
            </a:r>
            <a:r>
              <a:rPr sz="1100" spc="-5" dirty="0">
                <a:latin typeface="Georgia"/>
                <a:cs typeface="Georgia"/>
              </a:rPr>
              <a:t>d;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23619" y="3464814"/>
            <a:ext cx="42037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Georgia"/>
                <a:cs typeface="Georgia"/>
              </a:rPr>
              <a:t>i</a:t>
            </a:r>
            <a:r>
              <a:rPr sz="1100" spc="-5" dirty="0">
                <a:latin typeface="Georgia"/>
                <a:cs typeface="Georgia"/>
              </a:rPr>
              <a:t>n</a:t>
            </a:r>
            <a:r>
              <a:rPr sz="1100" dirty="0">
                <a:latin typeface="Georgia"/>
                <a:cs typeface="Georgia"/>
              </a:rPr>
              <a:t>t</a:t>
            </a:r>
            <a:r>
              <a:rPr sz="1100" spc="-1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c</a:t>
            </a:r>
            <a:r>
              <a:rPr sz="1100" spc="5" dirty="0">
                <a:latin typeface="Georgia"/>
                <a:cs typeface="Georgia"/>
              </a:rPr>
              <a:t>h</a:t>
            </a:r>
            <a:r>
              <a:rPr sz="1100" dirty="0">
                <a:latin typeface="Georgia"/>
                <a:cs typeface="Georgia"/>
              </a:rPr>
              <a:t>;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71801" y="4077461"/>
            <a:ext cx="80899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Georgia"/>
                <a:cs typeface="Georgia"/>
              </a:rPr>
              <a:t>found=false;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23619" y="4383785"/>
            <a:ext cx="219075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Georgia"/>
                <a:cs typeface="Georgia"/>
              </a:rPr>
              <a:t>fp.open("contactBook.dat",ios::in);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23619" y="4690364"/>
            <a:ext cx="276923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Georgia"/>
                <a:cs typeface="Georgia"/>
              </a:rPr>
              <a:t>while(fp.read((char*)&amp;cont,sizeof(contact)))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84772" y="51053"/>
            <a:ext cx="8572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Georgia"/>
                <a:cs typeface="Georgia"/>
              </a:rPr>
              <a:t>{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013954" y="357632"/>
            <a:ext cx="168021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Georgia"/>
                <a:cs typeface="Georgia"/>
              </a:rPr>
              <a:t>if(cont.getPhone()==num)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013954" y="663956"/>
            <a:ext cx="8572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Georgia"/>
                <a:cs typeface="Georgia"/>
              </a:rPr>
              <a:t>{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928354" y="970280"/>
            <a:ext cx="88519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Georgia"/>
                <a:cs typeface="Georgia"/>
              </a:rPr>
              <a:t>system("cls");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928354" y="1276603"/>
            <a:ext cx="134302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Georgia"/>
                <a:cs typeface="Georgia"/>
              </a:rPr>
              <a:t>cont.show_contact();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928354" y="1584706"/>
            <a:ext cx="77914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Georgia"/>
                <a:cs typeface="Georgia"/>
              </a:rPr>
              <a:t>found=true;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184772" y="2197354"/>
            <a:ext cx="8572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Georgia"/>
                <a:cs typeface="Georgia"/>
              </a:rPr>
              <a:t>}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099172" y="2503677"/>
            <a:ext cx="8572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Georgia"/>
                <a:cs typeface="Georgia"/>
              </a:rPr>
              <a:t>}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099172" y="3116707"/>
            <a:ext cx="64960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Georgia"/>
                <a:cs typeface="Georgia"/>
              </a:rPr>
              <a:t>fp.close();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099172" y="3423030"/>
            <a:ext cx="117475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Georgia"/>
                <a:cs typeface="Georgia"/>
              </a:rPr>
              <a:t>if(found</a:t>
            </a:r>
            <a:r>
              <a:rPr sz="1100" spc="-5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==</a:t>
            </a:r>
            <a:r>
              <a:rPr sz="1100" spc="-25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false){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099172" y="3729354"/>
            <a:ext cx="211963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Georgia"/>
                <a:cs typeface="Georgia"/>
              </a:rPr>
              <a:t>cout&lt;&lt;"\n\nNo</a:t>
            </a:r>
            <a:r>
              <a:rPr sz="1100" spc="-7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record</a:t>
            </a:r>
            <a:r>
              <a:rPr sz="1100" spc="-5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found...";}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184772" y="3896995"/>
            <a:ext cx="63881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Georgia"/>
                <a:cs typeface="Georgia"/>
              </a:rPr>
              <a:t>getchar();</a:t>
            </a:r>
            <a:endParaRPr sz="11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Georgia"/>
                <a:cs typeface="Georgia"/>
              </a:rPr>
              <a:t>}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184772" y="4567809"/>
            <a:ext cx="121412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Georgia"/>
                <a:cs typeface="Georgia"/>
              </a:rPr>
              <a:t>void</a:t>
            </a:r>
            <a:r>
              <a:rPr sz="1100" spc="-30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edit_contact()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255756" y="5788253"/>
            <a:ext cx="5568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290" dirty="0">
                <a:latin typeface="Times New Roman"/>
                <a:cs typeface="Times New Roman"/>
              </a:rPr>
              <a:t>7.</a:t>
            </a:r>
            <a:endParaRPr sz="4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89564" y="5724144"/>
            <a:ext cx="1085862" cy="93345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8739" y="62230"/>
            <a:ext cx="8572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Georgia"/>
                <a:cs typeface="Georgia"/>
              </a:rPr>
              <a:t>{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229870"/>
            <a:ext cx="1108710" cy="697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Georgia"/>
                <a:cs typeface="Georgia"/>
              </a:rPr>
              <a:t>int</a:t>
            </a:r>
            <a:r>
              <a:rPr sz="1100" spc="-45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num;</a:t>
            </a:r>
            <a:endParaRPr sz="1100">
              <a:latin typeface="Georgia"/>
              <a:cs typeface="Georgia"/>
            </a:endParaRPr>
          </a:p>
          <a:p>
            <a:pPr marL="12700" marR="5080">
              <a:lnSpc>
                <a:spcPct val="100000"/>
              </a:lnSpc>
            </a:pPr>
            <a:r>
              <a:rPr sz="1100" dirty="0">
                <a:latin typeface="Georgia"/>
                <a:cs typeface="Georgia"/>
              </a:rPr>
              <a:t>bool</a:t>
            </a:r>
            <a:r>
              <a:rPr sz="1100" spc="-45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f</a:t>
            </a:r>
            <a:r>
              <a:rPr sz="1100" spc="5" dirty="0">
                <a:latin typeface="Georgia"/>
                <a:cs typeface="Georgia"/>
              </a:rPr>
              <a:t>o</a:t>
            </a:r>
            <a:r>
              <a:rPr sz="1100" spc="-5" dirty="0">
                <a:latin typeface="Georgia"/>
                <a:cs typeface="Georgia"/>
              </a:rPr>
              <a:t>und=f</a:t>
            </a:r>
            <a:r>
              <a:rPr sz="1100" spc="-10" dirty="0">
                <a:latin typeface="Georgia"/>
                <a:cs typeface="Georgia"/>
              </a:rPr>
              <a:t>a</a:t>
            </a:r>
            <a:r>
              <a:rPr sz="1100" spc="-5" dirty="0">
                <a:latin typeface="Georgia"/>
                <a:cs typeface="Georgia"/>
              </a:rPr>
              <a:t>lse;  system("cls");</a:t>
            </a:r>
            <a:endParaRPr sz="11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Georgia"/>
                <a:cs typeface="Georgia"/>
              </a:rPr>
              <a:t>cout&lt;&lt;"..::Edit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900811"/>
            <a:ext cx="5894705" cy="17011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Georgia"/>
                <a:cs typeface="Georgia"/>
              </a:rPr>
              <a:t>contact\n===============================\n\n\t..::Enter</a:t>
            </a:r>
            <a:r>
              <a:rPr sz="1100" spc="7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the</a:t>
            </a:r>
            <a:r>
              <a:rPr sz="1100" spc="10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number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of</a:t>
            </a:r>
            <a:r>
              <a:rPr sz="1100" spc="15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contact to </a:t>
            </a:r>
            <a:r>
              <a:rPr sz="1100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edit:";</a:t>
            </a:r>
            <a:endParaRPr sz="1100">
              <a:latin typeface="Georgia"/>
              <a:cs typeface="Georgia"/>
            </a:endParaRPr>
          </a:p>
          <a:p>
            <a:pPr marL="12700" marR="3188335" indent="132080">
              <a:lnSpc>
                <a:spcPct val="100000"/>
              </a:lnSpc>
            </a:pPr>
            <a:r>
              <a:rPr sz="1100" spc="-5" dirty="0">
                <a:latin typeface="Georgia"/>
                <a:cs typeface="Georgia"/>
              </a:rPr>
              <a:t>cin&gt;&gt;num; </a:t>
            </a:r>
            <a:r>
              <a:rPr sz="1100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fp.open("contactBook.dat",ios::in|ios::out);</a:t>
            </a:r>
            <a:endParaRPr sz="1100">
              <a:latin typeface="Georgia"/>
              <a:cs typeface="Georgia"/>
            </a:endParaRPr>
          </a:p>
          <a:p>
            <a:pPr marL="927100">
              <a:lnSpc>
                <a:spcPct val="100000"/>
              </a:lnSpc>
            </a:pPr>
            <a:r>
              <a:rPr sz="1100" spc="-5" dirty="0">
                <a:latin typeface="Georgia"/>
                <a:cs typeface="Georgia"/>
              </a:rPr>
              <a:t>while(fp.read((char*)&amp;cont,sizeof(contact))</a:t>
            </a:r>
            <a:r>
              <a:rPr sz="1100" spc="-2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&amp;&amp;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found==false)</a:t>
            </a:r>
            <a:endParaRPr sz="1100">
              <a:latin typeface="Georgia"/>
              <a:cs typeface="Georgia"/>
            </a:endParaRPr>
          </a:p>
          <a:p>
            <a:pPr marL="927100">
              <a:lnSpc>
                <a:spcPct val="100000"/>
              </a:lnSpc>
            </a:pPr>
            <a:r>
              <a:rPr sz="1100" dirty="0">
                <a:latin typeface="Georgia"/>
                <a:cs typeface="Georgia"/>
              </a:rPr>
              <a:t>{</a:t>
            </a:r>
            <a:endParaRPr sz="1100">
              <a:latin typeface="Georgia"/>
              <a:cs typeface="Georgia"/>
            </a:endParaRPr>
          </a:p>
          <a:p>
            <a:pPr marL="1841500">
              <a:lnSpc>
                <a:spcPct val="100000"/>
              </a:lnSpc>
            </a:pPr>
            <a:r>
              <a:rPr sz="1100" spc="-5" dirty="0">
                <a:latin typeface="Georgia"/>
                <a:cs typeface="Georgia"/>
              </a:rPr>
              <a:t>if(cont.getPhone()==num)</a:t>
            </a:r>
            <a:endParaRPr sz="1100">
              <a:latin typeface="Georgia"/>
              <a:cs typeface="Georgia"/>
            </a:endParaRPr>
          </a:p>
          <a:p>
            <a:pPr marL="1841500">
              <a:lnSpc>
                <a:spcPct val="100000"/>
              </a:lnSpc>
            </a:pPr>
            <a:r>
              <a:rPr sz="1100" dirty="0">
                <a:latin typeface="Georgia"/>
                <a:cs typeface="Georgia"/>
              </a:rPr>
              <a:t>{</a:t>
            </a:r>
            <a:endParaRPr sz="1100">
              <a:latin typeface="Georgia"/>
              <a:cs typeface="Georgia"/>
            </a:endParaRPr>
          </a:p>
          <a:p>
            <a:pPr marL="45720" marR="1812925" indent="2709545">
              <a:lnSpc>
                <a:spcPts val="1310"/>
              </a:lnSpc>
              <a:spcBef>
                <a:spcPts val="50"/>
              </a:spcBef>
            </a:pPr>
            <a:r>
              <a:rPr sz="1100" spc="-5" dirty="0">
                <a:latin typeface="Georgia"/>
                <a:cs typeface="Georgia"/>
              </a:rPr>
              <a:t>c</a:t>
            </a:r>
            <a:r>
              <a:rPr sz="1100" spc="5" dirty="0">
                <a:latin typeface="Georgia"/>
                <a:cs typeface="Georgia"/>
              </a:rPr>
              <a:t>o</a:t>
            </a:r>
            <a:r>
              <a:rPr sz="1100" spc="-5" dirty="0">
                <a:latin typeface="Georgia"/>
                <a:cs typeface="Georgia"/>
              </a:rPr>
              <a:t>nt</a:t>
            </a:r>
            <a:r>
              <a:rPr sz="1100" dirty="0">
                <a:latin typeface="Georgia"/>
                <a:cs typeface="Georgia"/>
              </a:rPr>
              <a:t>.</a:t>
            </a:r>
            <a:r>
              <a:rPr sz="1100" spc="-5" dirty="0">
                <a:latin typeface="Georgia"/>
                <a:cs typeface="Georgia"/>
              </a:rPr>
              <a:t>s</a:t>
            </a:r>
            <a:r>
              <a:rPr sz="1100" spc="5" dirty="0">
                <a:latin typeface="Georgia"/>
                <a:cs typeface="Georgia"/>
              </a:rPr>
              <a:t>h</a:t>
            </a:r>
            <a:r>
              <a:rPr sz="1100" spc="-10" dirty="0">
                <a:latin typeface="Georgia"/>
                <a:cs typeface="Georgia"/>
              </a:rPr>
              <a:t>o</a:t>
            </a:r>
            <a:r>
              <a:rPr sz="1100" spc="-15" dirty="0">
                <a:latin typeface="Georgia"/>
                <a:cs typeface="Georgia"/>
              </a:rPr>
              <a:t>w</a:t>
            </a:r>
            <a:r>
              <a:rPr sz="1100" spc="-5" dirty="0">
                <a:latin typeface="Georgia"/>
                <a:cs typeface="Georgia"/>
              </a:rPr>
              <a:t>_c</a:t>
            </a:r>
            <a:r>
              <a:rPr sz="1100" spc="-10" dirty="0">
                <a:latin typeface="Georgia"/>
                <a:cs typeface="Georgia"/>
              </a:rPr>
              <a:t>o</a:t>
            </a:r>
            <a:r>
              <a:rPr sz="1100" spc="-5" dirty="0">
                <a:latin typeface="Georgia"/>
                <a:cs typeface="Georgia"/>
              </a:rPr>
              <a:t>nta</a:t>
            </a:r>
            <a:r>
              <a:rPr sz="1100" spc="-15" dirty="0">
                <a:latin typeface="Georgia"/>
                <a:cs typeface="Georgia"/>
              </a:rPr>
              <a:t>c</a:t>
            </a:r>
            <a:r>
              <a:rPr sz="1100" spc="10" dirty="0">
                <a:latin typeface="Georgia"/>
                <a:cs typeface="Georgia"/>
              </a:rPr>
              <a:t>t</a:t>
            </a:r>
            <a:r>
              <a:rPr sz="1100" spc="-10" dirty="0">
                <a:latin typeface="Georgia"/>
                <a:cs typeface="Georgia"/>
              </a:rPr>
              <a:t>();  </a:t>
            </a:r>
            <a:r>
              <a:rPr sz="1100" spc="-5" dirty="0">
                <a:latin typeface="Georgia"/>
                <a:cs typeface="Georgia"/>
              </a:rPr>
              <a:t>cout&lt;&lt;"\nPlease</a:t>
            </a:r>
            <a:r>
              <a:rPr sz="1100" spc="-15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Enter</a:t>
            </a:r>
            <a:r>
              <a:rPr sz="1100" spc="-1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The</a:t>
            </a:r>
            <a:r>
              <a:rPr sz="1100" spc="-20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New</a:t>
            </a:r>
            <a:r>
              <a:rPr sz="1100" spc="5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Details</a:t>
            </a:r>
            <a:r>
              <a:rPr sz="1100" dirty="0">
                <a:latin typeface="Georgia"/>
                <a:cs typeface="Georgia"/>
              </a:rPr>
              <a:t> of</a:t>
            </a:r>
            <a:r>
              <a:rPr sz="1100" spc="-10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Contact:</a:t>
            </a:r>
            <a:r>
              <a:rPr sz="1100" spc="-3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"&lt;&lt;endl;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22194" y="2714625"/>
            <a:ext cx="140017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Georgia"/>
                <a:cs typeface="Georgia"/>
              </a:rPr>
              <a:t>cont.create_contact();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22194" y="3020949"/>
            <a:ext cx="148780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Georgia"/>
                <a:cs typeface="Georgia"/>
              </a:rPr>
              <a:t>int</a:t>
            </a:r>
            <a:r>
              <a:rPr sz="1100" spc="-15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pos=-1*sizeof(cont);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22194" y="3327272"/>
            <a:ext cx="141224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Georgia"/>
                <a:cs typeface="Georgia"/>
              </a:rPr>
              <a:t>fp.seekp(pos,ios::cur);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22194" y="3633977"/>
            <a:ext cx="223520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Georgia"/>
                <a:cs typeface="Georgia"/>
              </a:rPr>
              <a:t>fp.write((char*)&amp;cont,sizeof(cont));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22194" y="3941826"/>
            <a:ext cx="28422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Georgia"/>
                <a:cs typeface="Georgia"/>
              </a:rPr>
              <a:t>cout&lt;&lt;endl&lt;&lt;endl&lt;&lt;"\t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Contact</a:t>
            </a:r>
            <a:r>
              <a:rPr sz="1100" spc="-30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Successfully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739" y="4120134"/>
            <a:ext cx="77597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Georgia"/>
                <a:cs typeface="Georgia"/>
              </a:rPr>
              <a:t>Updated...";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22194" y="4426458"/>
            <a:ext cx="77914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Georgia"/>
                <a:cs typeface="Georgia"/>
              </a:rPr>
              <a:t>found=true;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07794" y="4732477"/>
            <a:ext cx="8636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Georgia"/>
                <a:cs typeface="Georgia"/>
              </a:rPr>
              <a:t>}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93139" y="5039359"/>
            <a:ext cx="8572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Georgia"/>
                <a:cs typeface="Georgia"/>
              </a:rPr>
              <a:t>}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8739" y="5347208"/>
            <a:ext cx="6496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Georgia"/>
                <a:cs typeface="Georgia"/>
              </a:rPr>
              <a:t>fp.close();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93139" y="5514847"/>
            <a:ext cx="374332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Georgia"/>
                <a:cs typeface="Georgia"/>
              </a:rPr>
              <a:t>if(found==false)</a:t>
            </a:r>
            <a:endParaRPr sz="1100">
              <a:latin typeface="Georgia"/>
              <a:cs typeface="Georgia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1100" spc="-5" dirty="0">
                <a:latin typeface="Georgia"/>
                <a:cs typeface="Georgia"/>
              </a:rPr>
              <a:t>cout&lt;&lt;endl&lt;&lt;endl&lt;&lt;"Contact</a:t>
            </a:r>
            <a:r>
              <a:rPr sz="1100" spc="-2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Not</a:t>
            </a:r>
            <a:r>
              <a:rPr sz="1100" spc="-2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Found...";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8739" y="6017767"/>
            <a:ext cx="8572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Georgia"/>
                <a:cs typeface="Georgia"/>
              </a:rPr>
              <a:t>}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175628" y="397890"/>
            <a:ext cx="4174490" cy="20364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Georgia"/>
                <a:cs typeface="Georgia"/>
              </a:rPr>
              <a:t>void</a:t>
            </a:r>
            <a:r>
              <a:rPr sz="1100" spc="-25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delete_contact()</a:t>
            </a:r>
            <a:endParaRPr sz="11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Georgia"/>
                <a:cs typeface="Georgia"/>
              </a:rPr>
              <a:t>{</a:t>
            </a:r>
            <a:endParaRPr sz="1100">
              <a:latin typeface="Georgia"/>
              <a:cs typeface="Georgia"/>
            </a:endParaRPr>
          </a:p>
          <a:p>
            <a:pPr marL="927100" marR="2379980">
              <a:lnSpc>
                <a:spcPct val="100000"/>
              </a:lnSpc>
            </a:pPr>
            <a:r>
              <a:rPr sz="1100" dirty="0">
                <a:latin typeface="Georgia"/>
                <a:cs typeface="Georgia"/>
              </a:rPr>
              <a:t>int </a:t>
            </a:r>
            <a:r>
              <a:rPr sz="1100" spc="-5" dirty="0">
                <a:latin typeface="Georgia"/>
                <a:cs typeface="Georgia"/>
              </a:rPr>
              <a:t>num; </a:t>
            </a:r>
            <a:r>
              <a:rPr sz="1100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sys</a:t>
            </a:r>
            <a:r>
              <a:rPr sz="1100" spc="5" dirty="0">
                <a:latin typeface="Georgia"/>
                <a:cs typeface="Georgia"/>
              </a:rPr>
              <a:t>t</a:t>
            </a:r>
            <a:r>
              <a:rPr sz="1100" spc="-10" dirty="0">
                <a:latin typeface="Georgia"/>
                <a:cs typeface="Georgia"/>
              </a:rPr>
              <a:t>e</a:t>
            </a:r>
            <a:r>
              <a:rPr sz="1100" dirty="0">
                <a:latin typeface="Georgia"/>
                <a:cs typeface="Georgia"/>
              </a:rPr>
              <a:t>m("</a:t>
            </a:r>
            <a:r>
              <a:rPr sz="1100" spc="-5" dirty="0">
                <a:latin typeface="Georgia"/>
                <a:cs typeface="Georgia"/>
              </a:rPr>
              <a:t>cl</a:t>
            </a:r>
            <a:r>
              <a:rPr sz="1100" dirty="0">
                <a:latin typeface="Georgia"/>
                <a:cs typeface="Georgia"/>
              </a:rPr>
              <a:t>s"</a:t>
            </a:r>
            <a:r>
              <a:rPr sz="1100" spc="-5" dirty="0">
                <a:latin typeface="Georgia"/>
                <a:cs typeface="Georgia"/>
              </a:rPr>
              <a:t>)</a:t>
            </a:r>
            <a:r>
              <a:rPr sz="1100" dirty="0">
                <a:latin typeface="Georgia"/>
                <a:cs typeface="Georgia"/>
              </a:rPr>
              <a:t>;</a:t>
            </a:r>
            <a:endParaRPr sz="1100">
              <a:latin typeface="Georgia"/>
              <a:cs typeface="Georgia"/>
            </a:endParaRPr>
          </a:p>
          <a:p>
            <a:pPr marL="927100" marR="5080">
              <a:lnSpc>
                <a:spcPct val="100000"/>
              </a:lnSpc>
            </a:pPr>
            <a:r>
              <a:rPr sz="1100" spc="-5" dirty="0">
                <a:latin typeface="Georgia"/>
                <a:cs typeface="Georgia"/>
              </a:rPr>
              <a:t>cout&lt;&lt;endl&lt;&lt;endl&lt;&lt;"Please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Enter</a:t>
            </a:r>
            <a:r>
              <a:rPr sz="1100" spc="-1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The</a:t>
            </a:r>
            <a:r>
              <a:rPr sz="1100" spc="-15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contact</a:t>
            </a:r>
            <a:r>
              <a:rPr sz="1100" spc="-30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#:</a:t>
            </a:r>
            <a:r>
              <a:rPr sz="1100" spc="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"; </a:t>
            </a:r>
            <a:r>
              <a:rPr sz="1100" spc="-250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cin&gt;&gt;num; </a:t>
            </a:r>
            <a:r>
              <a:rPr sz="1100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fp.open("contactBook.dat",ios::in|ios::out);</a:t>
            </a:r>
            <a:endParaRPr sz="1100">
              <a:latin typeface="Georgia"/>
              <a:cs typeface="Georgia"/>
            </a:endParaRPr>
          </a:p>
          <a:p>
            <a:pPr marL="927100" marR="1325245">
              <a:lnSpc>
                <a:spcPct val="100000"/>
              </a:lnSpc>
            </a:pPr>
            <a:r>
              <a:rPr sz="1100" spc="-5" dirty="0">
                <a:latin typeface="Georgia"/>
                <a:cs typeface="Georgia"/>
              </a:rPr>
              <a:t>fstream fp2; </a:t>
            </a:r>
            <a:r>
              <a:rPr sz="1100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fp2.open("Temp.dat",ios::out); </a:t>
            </a:r>
            <a:r>
              <a:rPr sz="1100" spc="-254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fp.seekg(0,ios::beg);</a:t>
            </a:r>
            <a:endParaRPr sz="1100">
              <a:latin typeface="Georgia"/>
              <a:cs typeface="Georgia"/>
            </a:endParaRPr>
          </a:p>
          <a:p>
            <a:pPr marL="927100">
              <a:lnSpc>
                <a:spcPts val="1315"/>
              </a:lnSpc>
            </a:pPr>
            <a:r>
              <a:rPr sz="1100" spc="-5" dirty="0">
                <a:latin typeface="Georgia"/>
                <a:cs typeface="Georgia"/>
              </a:rPr>
              <a:t>while(fp.read((char*)&amp;cont,sizeof(contact)))</a:t>
            </a:r>
            <a:endParaRPr sz="1100">
              <a:latin typeface="Georgia"/>
              <a:cs typeface="Georgia"/>
            </a:endParaRPr>
          </a:p>
          <a:p>
            <a:pPr marL="12700">
              <a:lnSpc>
                <a:spcPts val="1315"/>
              </a:lnSpc>
            </a:pPr>
            <a:r>
              <a:rPr sz="1100" dirty="0">
                <a:latin typeface="Georgia"/>
                <a:cs typeface="Georgia"/>
              </a:rPr>
              <a:t>{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004429" y="2546985"/>
            <a:ext cx="163639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Georgia"/>
                <a:cs typeface="Georgia"/>
              </a:rPr>
              <a:t>if(cont.getPhone()!=num)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004429" y="2853004"/>
            <a:ext cx="8636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Georgia"/>
                <a:cs typeface="Georgia"/>
              </a:rPr>
              <a:t>{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919209" y="3160013"/>
            <a:ext cx="249364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Georgia"/>
                <a:cs typeface="Georgia"/>
              </a:rPr>
              <a:t>fp2.write((char*)&amp;cont,sizeof(contact));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004429" y="3466338"/>
            <a:ext cx="8572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Georgia"/>
                <a:cs typeface="Georgia"/>
              </a:rPr>
              <a:t>}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090029" y="3774185"/>
            <a:ext cx="8572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Georgia"/>
                <a:cs typeface="Georgia"/>
              </a:rPr>
              <a:t>}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090029" y="4080509"/>
            <a:ext cx="7258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Georgia"/>
                <a:cs typeface="Georgia"/>
              </a:rPr>
              <a:t>fp2.close();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090029" y="4387088"/>
            <a:ext cx="6496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Georgia"/>
                <a:cs typeface="Georgia"/>
              </a:rPr>
              <a:t>fp.close();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090029" y="4693411"/>
            <a:ext cx="17564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Georgia"/>
                <a:cs typeface="Georgia"/>
              </a:rPr>
              <a:t>remove("contactBook.dat");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090029" y="4999735"/>
            <a:ext cx="251079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Georgia"/>
                <a:cs typeface="Georgia"/>
              </a:rPr>
              <a:t>rename("Temp.dat","contactBook.dat");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090029" y="5306059"/>
            <a:ext cx="274828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Georgia"/>
                <a:cs typeface="Georgia"/>
              </a:rPr>
              <a:t>cout&lt;&lt;endl&lt;&lt;endl&lt;&lt;"\tContact Deleted...";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175628" y="5612079"/>
            <a:ext cx="8636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Georgia"/>
                <a:cs typeface="Georgia"/>
              </a:rPr>
              <a:t>}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1255756" y="5788253"/>
            <a:ext cx="5568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290" dirty="0">
                <a:latin typeface="Times New Roman"/>
                <a:cs typeface="Times New Roman"/>
              </a:rPr>
              <a:t>8.</a:t>
            </a:r>
            <a:endParaRPr sz="4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89564" y="5724144"/>
            <a:ext cx="1085862" cy="93345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6606" y="47371"/>
            <a:ext cx="3036570" cy="3044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Georgia"/>
                <a:cs typeface="Georgia"/>
              </a:rPr>
              <a:t>int</a:t>
            </a:r>
            <a:r>
              <a:rPr sz="1100" spc="-2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main(int</a:t>
            </a:r>
            <a:r>
              <a:rPr sz="1100" spc="-2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argc,</a:t>
            </a:r>
            <a:r>
              <a:rPr sz="1100" spc="-2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char</a:t>
            </a:r>
            <a:r>
              <a:rPr sz="1100" spc="-4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*argv[])</a:t>
            </a:r>
            <a:endParaRPr sz="11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Georgia"/>
                <a:cs typeface="Georgia"/>
              </a:rPr>
              <a:t>{</a:t>
            </a:r>
            <a:endParaRPr sz="1100">
              <a:latin typeface="Georgia"/>
              <a:cs typeface="Georgia"/>
            </a:endParaRPr>
          </a:p>
          <a:p>
            <a:pPr marL="927100" marR="269875" indent="914400">
              <a:lnSpc>
                <a:spcPct val="100000"/>
              </a:lnSpc>
            </a:pPr>
            <a:r>
              <a:rPr sz="1100" spc="-5" dirty="0">
                <a:latin typeface="Georgia"/>
                <a:cs typeface="Georgia"/>
              </a:rPr>
              <a:t>system("cls"); </a:t>
            </a:r>
            <a:r>
              <a:rPr sz="1100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system("color 03"); </a:t>
            </a:r>
            <a:r>
              <a:rPr sz="1100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cout&lt;&lt;"\t\t\t\t*\t*"; </a:t>
            </a:r>
            <a:r>
              <a:rPr sz="1100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cout&lt;&lt;"\t\t\t\t**\t**"; </a:t>
            </a:r>
            <a:r>
              <a:rPr sz="1100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cout&lt;&lt;"\t\t\t\t***\t***"; </a:t>
            </a:r>
            <a:r>
              <a:rPr sz="1100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cout&lt;&lt;"\t\t\t\t****\t****"; </a:t>
            </a:r>
            <a:r>
              <a:rPr sz="1100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cout&lt;&lt;"\t\t\t\t*****\t*****";</a:t>
            </a:r>
            <a:endParaRPr sz="1100">
              <a:latin typeface="Georgia"/>
              <a:cs typeface="Georgia"/>
            </a:endParaRPr>
          </a:p>
          <a:p>
            <a:pPr marL="144780">
              <a:lnSpc>
                <a:spcPct val="100000"/>
              </a:lnSpc>
              <a:spcBef>
                <a:spcPts val="5"/>
              </a:spcBef>
            </a:pPr>
            <a:r>
              <a:rPr sz="1100" spc="-5" dirty="0">
                <a:latin typeface="Georgia"/>
                <a:cs typeface="Georgia"/>
              </a:rPr>
              <a:t>cout&lt;&lt;"\t\t\t\t******\t******";</a:t>
            </a:r>
            <a:endParaRPr sz="1100">
              <a:latin typeface="Georgia"/>
              <a:cs typeface="Georgia"/>
            </a:endParaRPr>
          </a:p>
          <a:p>
            <a:pPr marL="927100" marR="5080">
              <a:lnSpc>
                <a:spcPct val="100000"/>
              </a:lnSpc>
            </a:pPr>
            <a:r>
              <a:rPr sz="1100" spc="-5" dirty="0">
                <a:latin typeface="Georgia"/>
                <a:cs typeface="Georgia"/>
              </a:rPr>
              <a:t>cout&lt;&lt;"\t\t\t\t*******\t*******"; </a:t>
            </a:r>
            <a:r>
              <a:rPr sz="1100" spc="-254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cout&lt;&lt;"\t\t\t\t*******\t*******"; </a:t>
            </a:r>
            <a:r>
              <a:rPr sz="1100" spc="-254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cout&lt;&lt;"\t\t\t\t******\t******"; </a:t>
            </a:r>
            <a:r>
              <a:rPr sz="1100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cout&lt;&lt;"\t\t\t\t*****\t*****"; </a:t>
            </a:r>
            <a:r>
              <a:rPr sz="1100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cout&lt;&lt;"\t\t\t\t****\t****"; </a:t>
            </a:r>
            <a:r>
              <a:rPr sz="1100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cout&lt;&lt;"\t\t\t\t***\t***"; </a:t>
            </a:r>
            <a:r>
              <a:rPr sz="1100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cout&lt;&lt;"\t\t\t\t**\t**"; </a:t>
            </a:r>
            <a:r>
              <a:rPr sz="1100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cout&lt;&lt;"\t\t\t\t*\t*";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89345" y="47371"/>
            <a:ext cx="39941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Georgia"/>
                <a:cs typeface="Georgia"/>
              </a:rPr>
              <a:t>f</a:t>
            </a:r>
            <a:r>
              <a:rPr sz="1100" spc="5" dirty="0">
                <a:latin typeface="Georgia"/>
                <a:cs typeface="Georgia"/>
              </a:rPr>
              <a:t>o</a:t>
            </a:r>
            <a:r>
              <a:rPr sz="1100" dirty="0">
                <a:latin typeface="Georgia"/>
                <a:cs typeface="Georgia"/>
              </a:rPr>
              <a:t>r(;;)</a:t>
            </a:r>
            <a:endParaRPr sz="1100">
              <a:latin typeface="Georgia"/>
              <a:cs typeface="Georgia"/>
            </a:endParaRPr>
          </a:p>
          <a:p>
            <a:pPr marL="111125">
              <a:lnSpc>
                <a:spcPct val="100000"/>
              </a:lnSpc>
            </a:pPr>
            <a:r>
              <a:rPr sz="1100" dirty="0">
                <a:latin typeface="Georgia"/>
                <a:cs typeface="Georgia"/>
              </a:rPr>
              <a:t>{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17585" y="382651"/>
            <a:ext cx="42164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Georgia"/>
                <a:cs typeface="Georgia"/>
              </a:rPr>
              <a:t>int</a:t>
            </a:r>
            <a:r>
              <a:rPr sz="1100" spc="-6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ch;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55816" y="550290"/>
            <a:ext cx="5796915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4780" algn="just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Georgia"/>
                <a:cs typeface="Georgia"/>
              </a:rPr>
              <a:t>cout&lt;&lt;"\n\t</a:t>
            </a:r>
            <a:r>
              <a:rPr sz="1100" spc="-3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****</a:t>
            </a:r>
            <a:r>
              <a:rPr sz="1100" spc="3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Welcome </a:t>
            </a:r>
            <a:r>
              <a:rPr sz="1100" spc="-5" dirty="0">
                <a:latin typeface="Georgia"/>
                <a:cs typeface="Georgia"/>
              </a:rPr>
              <a:t>to</a:t>
            </a:r>
            <a:r>
              <a:rPr sz="1100" spc="-15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Contact</a:t>
            </a:r>
            <a:r>
              <a:rPr sz="1100" spc="-20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Management</a:t>
            </a:r>
            <a:r>
              <a:rPr sz="1100" spc="15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System</a:t>
            </a:r>
            <a:r>
              <a:rPr sz="1100" spc="-10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****";</a:t>
            </a:r>
            <a:endParaRPr sz="1100">
              <a:latin typeface="Georgia"/>
              <a:cs typeface="Georgia"/>
            </a:endParaRPr>
          </a:p>
          <a:p>
            <a:pPr marL="12700" marR="5080" indent="132080" algn="just">
              <a:lnSpc>
                <a:spcPct val="100000"/>
              </a:lnSpc>
            </a:pPr>
            <a:r>
              <a:rPr sz="1100" spc="-5" dirty="0">
                <a:latin typeface="Georgia"/>
                <a:cs typeface="Georgia"/>
              </a:rPr>
              <a:t>cout&lt;&lt;"\n\n\n\t\t\tMAIN MENU\n\t\t=====================\n\t\t[1] </a:t>
            </a:r>
            <a:r>
              <a:rPr sz="1100" dirty="0">
                <a:latin typeface="Georgia"/>
                <a:cs typeface="Georgia"/>
              </a:rPr>
              <a:t>Add a </a:t>
            </a:r>
            <a:r>
              <a:rPr sz="1100" spc="-5" dirty="0">
                <a:latin typeface="Georgia"/>
                <a:cs typeface="Georgia"/>
              </a:rPr>
              <a:t>new </a:t>
            </a:r>
            <a:r>
              <a:rPr sz="1100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Contact\n\t\t[2] </a:t>
            </a:r>
            <a:r>
              <a:rPr sz="1100" dirty="0">
                <a:latin typeface="Georgia"/>
                <a:cs typeface="Georgia"/>
              </a:rPr>
              <a:t>List </a:t>
            </a:r>
            <a:r>
              <a:rPr sz="1100" spc="-5" dirty="0">
                <a:latin typeface="Georgia"/>
                <a:cs typeface="Georgia"/>
              </a:rPr>
              <a:t>all Contacts\n\t\t[3] Search </a:t>
            </a:r>
            <a:r>
              <a:rPr sz="1100" dirty="0">
                <a:latin typeface="Georgia"/>
                <a:cs typeface="Georgia"/>
              </a:rPr>
              <a:t>for </a:t>
            </a:r>
            <a:r>
              <a:rPr sz="1100" spc="-5" dirty="0">
                <a:latin typeface="Georgia"/>
                <a:cs typeface="Georgia"/>
              </a:rPr>
              <a:t>contact\n\t\t[4] </a:t>
            </a:r>
            <a:r>
              <a:rPr sz="1100" dirty="0">
                <a:latin typeface="Georgia"/>
                <a:cs typeface="Georgia"/>
              </a:rPr>
              <a:t>Edit a </a:t>
            </a:r>
            <a:r>
              <a:rPr sz="1100" spc="-5" dirty="0">
                <a:latin typeface="Georgia"/>
                <a:cs typeface="Georgia"/>
              </a:rPr>
              <a:t>Contact\n\t\t[5] </a:t>
            </a:r>
            <a:r>
              <a:rPr sz="1100" spc="-254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Delete</a:t>
            </a:r>
            <a:r>
              <a:rPr sz="1100" spc="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</a:t>
            </a:r>
            <a:r>
              <a:rPr sz="1100" spc="-5" dirty="0">
                <a:latin typeface="Georgia"/>
                <a:cs typeface="Georgia"/>
              </a:rPr>
              <a:t> Contact\n\t\t[0]</a:t>
            </a:r>
            <a:r>
              <a:rPr sz="1100" spc="-45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Exit\n\t\t=================\n\t\t";</a:t>
            </a:r>
            <a:endParaRPr sz="1100">
              <a:latin typeface="Georgia"/>
              <a:cs typeface="Georgia"/>
            </a:endParaRPr>
          </a:p>
          <a:p>
            <a:pPr marL="45720" algn="just">
              <a:lnSpc>
                <a:spcPct val="100000"/>
              </a:lnSpc>
            </a:pPr>
            <a:r>
              <a:rPr sz="1100" spc="-5" dirty="0">
                <a:latin typeface="Georgia"/>
                <a:cs typeface="Georgia"/>
              </a:rPr>
              <a:t>cout&lt;&lt;"Enter</a:t>
            </a:r>
            <a:r>
              <a:rPr sz="1100" spc="-5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the</a:t>
            </a:r>
            <a:r>
              <a:rPr sz="1100" spc="-3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choice:";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88404" y="1556384"/>
            <a:ext cx="58293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Georgia"/>
                <a:cs typeface="Georgia"/>
              </a:rPr>
              <a:t>c</a:t>
            </a:r>
            <a:r>
              <a:rPr sz="1100" dirty="0">
                <a:latin typeface="Georgia"/>
                <a:cs typeface="Georgia"/>
              </a:rPr>
              <a:t>i</a:t>
            </a:r>
            <a:r>
              <a:rPr sz="1100" spc="-5" dirty="0">
                <a:latin typeface="Georgia"/>
                <a:cs typeface="Georgia"/>
              </a:rPr>
              <a:t>n&gt;&gt;</a:t>
            </a:r>
            <a:r>
              <a:rPr sz="1100" dirty="0">
                <a:latin typeface="Georgia"/>
                <a:cs typeface="Georgia"/>
              </a:rPr>
              <a:t>c</a:t>
            </a:r>
            <a:r>
              <a:rPr sz="1100" spc="5" dirty="0">
                <a:latin typeface="Georgia"/>
                <a:cs typeface="Georgia"/>
              </a:rPr>
              <a:t>h</a:t>
            </a:r>
            <a:r>
              <a:rPr sz="1100" dirty="0">
                <a:latin typeface="Georgia"/>
                <a:cs typeface="Georgia"/>
              </a:rPr>
              <a:t>;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88404" y="1891664"/>
            <a:ext cx="67691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Georgia"/>
                <a:cs typeface="Georgia"/>
              </a:rPr>
              <a:t>s</a:t>
            </a:r>
            <a:r>
              <a:rPr sz="1100" dirty="0">
                <a:latin typeface="Georgia"/>
                <a:cs typeface="Georgia"/>
              </a:rPr>
              <a:t>wit</a:t>
            </a:r>
            <a:r>
              <a:rPr sz="1100" spc="-5" dirty="0">
                <a:latin typeface="Georgia"/>
                <a:cs typeface="Georgia"/>
              </a:rPr>
              <a:t>c</a:t>
            </a:r>
            <a:r>
              <a:rPr sz="1100" spc="5" dirty="0">
                <a:latin typeface="Georgia"/>
                <a:cs typeface="Georgia"/>
              </a:rPr>
              <a:t>h(</a:t>
            </a:r>
            <a:r>
              <a:rPr sz="1100" dirty="0">
                <a:latin typeface="Georgia"/>
                <a:cs typeface="Georgia"/>
              </a:rPr>
              <a:t>c</a:t>
            </a:r>
            <a:r>
              <a:rPr sz="1100" spc="-10" dirty="0">
                <a:latin typeface="Georgia"/>
                <a:cs typeface="Georgia"/>
              </a:rPr>
              <a:t>h</a:t>
            </a:r>
            <a:r>
              <a:rPr sz="1100" dirty="0">
                <a:latin typeface="Georgia"/>
                <a:cs typeface="Georgia"/>
              </a:rPr>
              <a:t>)</a:t>
            </a:r>
            <a:endParaRPr sz="11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Georgia"/>
                <a:cs typeface="Georgia"/>
              </a:rPr>
              <a:t>{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70217" y="2227326"/>
            <a:ext cx="3288665" cy="528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27100" marR="5080" indent="-915035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Georgia"/>
                <a:cs typeface="Georgia"/>
              </a:rPr>
              <a:t>case 0: cout&lt;&lt;"\n\n\t\tThank you </a:t>
            </a:r>
            <a:r>
              <a:rPr sz="1100" dirty="0">
                <a:latin typeface="Georgia"/>
                <a:cs typeface="Georgia"/>
              </a:rPr>
              <a:t>for </a:t>
            </a:r>
            <a:r>
              <a:rPr sz="1100" spc="-5" dirty="0">
                <a:latin typeface="Georgia"/>
                <a:cs typeface="Georgia"/>
              </a:rPr>
              <a:t>using </a:t>
            </a:r>
            <a:r>
              <a:rPr sz="1100" dirty="0">
                <a:latin typeface="Georgia"/>
                <a:cs typeface="Georgia"/>
              </a:rPr>
              <a:t>CMS..."; </a:t>
            </a:r>
            <a:r>
              <a:rPr sz="1100" spc="-254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exit(0);</a:t>
            </a:r>
            <a:endParaRPr sz="1100">
              <a:latin typeface="Georgia"/>
              <a:cs typeface="Georgia"/>
            </a:endParaRPr>
          </a:p>
          <a:p>
            <a:pPr marL="1841500">
              <a:lnSpc>
                <a:spcPct val="100000"/>
              </a:lnSpc>
            </a:pPr>
            <a:r>
              <a:rPr sz="1100" spc="-5" dirty="0">
                <a:latin typeface="Georgia"/>
                <a:cs typeface="Georgia"/>
              </a:rPr>
              <a:t>break;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22516" y="2730245"/>
            <a:ext cx="41846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Georgia"/>
                <a:cs typeface="Georgia"/>
              </a:rPr>
              <a:t>br</a:t>
            </a:r>
            <a:r>
              <a:rPr sz="1100" spc="-10" dirty="0">
                <a:latin typeface="Georgia"/>
                <a:cs typeface="Georgia"/>
              </a:rPr>
              <a:t>e</a:t>
            </a:r>
            <a:r>
              <a:rPr sz="1100" spc="-5" dirty="0">
                <a:latin typeface="Georgia"/>
                <a:cs typeface="Georgia"/>
              </a:rPr>
              <a:t>ak</a:t>
            </a:r>
            <a:r>
              <a:rPr sz="1100" dirty="0">
                <a:latin typeface="Georgia"/>
                <a:cs typeface="Georgia"/>
              </a:rPr>
              <a:t>;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70217" y="2897886"/>
            <a:ext cx="1754505" cy="1200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8435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Georgia"/>
                <a:cs typeface="Georgia"/>
              </a:rPr>
              <a:t>break;</a:t>
            </a:r>
            <a:endParaRPr sz="1100">
              <a:latin typeface="Georgia"/>
              <a:cs typeface="Georgia"/>
            </a:endParaRPr>
          </a:p>
          <a:p>
            <a:pPr marR="373380" algn="r">
              <a:lnSpc>
                <a:spcPct val="100000"/>
              </a:lnSpc>
            </a:pPr>
            <a:r>
              <a:rPr sz="1100" spc="-5" dirty="0">
                <a:latin typeface="Georgia"/>
                <a:cs typeface="Georgia"/>
              </a:rPr>
              <a:t>case</a:t>
            </a:r>
            <a:r>
              <a:rPr sz="1100" spc="-30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1:save_contact();</a:t>
            </a:r>
            <a:endParaRPr sz="1100">
              <a:latin typeface="Georgia"/>
              <a:cs typeface="Georgia"/>
            </a:endParaRPr>
          </a:p>
          <a:p>
            <a:pPr marR="426084" algn="r">
              <a:lnSpc>
                <a:spcPct val="100000"/>
              </a:lnSpc>
            </a:pPr>
            <a:r>
              <a:rPr sz="1100" spc="-5" dirty="0">
                <a:latin typeface="Georgia"/>
                <a:cs typeface="Georgia"/>
              </a:rPr>
              <a:t>break;</a:t>
            </a:r>
            <a:endParaRPr sz="11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Georgia"/>
                <a:cs typeface="Georgia"/>
              </a:rPr>
              <a:t>case</a:t>
            </a:r>
            <a:r>
              <a:rPr sz="1100" spc="-25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2:show_all_contacts();</a:t>
            </a:r>
            <a:endParaRPr sz="1100">
              <a:latin typeface="Georgia"/>
              <a:cs typeface="Georgia"/>
            </a:endParaRPr>
          </a:p>
          <a:p>
            <a:pPr marL="927100" marR="401320">
              <a:lnSpc>
                <a:spcPct val="100000"/>
              </a:lnSpc>
            </a:pPr>
            <a:r>
              <a:rPr sz="1100" spc="-5" dirty="0">
                <a:latin typeface="Georgia"/>
                <a:cs typeface="Georgia"/>
              </a:rPr>
              <a:t>break; </a:t>
            </a:r>
            <a:r>
              <a:rPr sz="1100" spc="-254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cas</a:t>
            </a:r>
            <a:r>
              <a:rPr sz="1100" dirty="0">
                <a:latin typeface="Georgia"/>
                <a:cs typeface="Georgia"/>
              </a:rPr>
              <a:t>e</a:t>
            </a:r>
            <a:r>
              <a:rPr sz="1100" spc="-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3:</a:t>
            </a:r>
            <a:endParaRPr sz="1100">
              <a:latin typeface="Georgia"/>
              <a:cs typeface="Georgia"/>
            </a:endParaRPr>
          </a:p>
          <a:p>
            <a:pPr marL="1059815">
              <a:lnSpc>
                <a:spcPct val="100000"/>
              </a:lnSpc>
            </a:pPr>
            <a:r>
              <a:rPr sz="1100" dirty="0">
                <a:latin typeface="Georgia"/>
                <a:cs typeface="Georgia"/>
              </a:rPr>
              <a:t>int</a:t>
            </a:r>
            <a:r>
              <a:rPr sz="1100" spc="-35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num;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55105" y="4071620"/>
            <a:ext cx="1511935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Georgia"/>
                <a:cs typeface="Georgia"/>
              </a:rPr>
              <a:t>system("cls"); </a:t>
            </a:r>
            <a:r>
              <a:rPr sz="1100" spc="5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cout&lt;&lt;"\n\n\tPhone: </a:t>
            </a:r>
            <a:r>
              <a:rPr sz="1100" dirty="0">
                <a:latin typeface="Georgia"/>
                <a:cs typeface="Georgia"/>
              </a:rPr>
              <a:t>"; </a:t>
            </a:r>
            <a:r>
              <a:rPr sz="1100" spc="-254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cin&gt;&gt;num;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899397" y="4574540"/>
            <a:ext cx="144653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Georgia"/>
                <a:cs typeface="Georgia"/>
              </a:rPr>
              <a:t>display_contact(num);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70217" y="4741875"/>
            <a:ext cx="1504315" cy="1200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175895" algn="r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Georgia"/>
                <a:cs typeface="Georgia"/>
              </a:rPr>
              <a:t>break;</a:t>
            </a:r>
            <a:endParaRPr sz="1100">
              <a:latin typeface="Georgia"/>
              <a:cs typeface="Georgia"/>
            </a:endParaRPr>
          </a:p>
          <a:p>
            <a:pPr marR="133985" algn="r">
              <a:lnSpc>
                <a:spcPct val="100000"/>
              </a:lnSpc>
            </a:pPr>
            <a:r>
              <a:rPr sz="1100" spc="-5" dirty="0">
                <a:latin typeface="Georgia"/>
                <a:cs typeface="Georgia"/>
              </a:rPr>
              <a:t>case</a:t>
            </a:r>
            <a:r>
              <a:rPr sz="1100" spc="-25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4:edit_contact();</a:t>
            </a:r>
            <a:endParaRPr sz="1100">
              <a:latin typeface="Georgia"/>
              <a:cs typeface="Georgia"/>
            </a:endParaRPr>
          </a:p>
          <a:p>
            <a:pPr marL="12700" marR="5080" indent="914400">
              <a:lnSpc>
                <a:spcPct val="100000"/>
              </a:lnSpc>
            </a:pPr>
            <a:r>
              <a:rPr sz="1100" spc="-5" dirty="0">
                <a:latin typeface="Georgia"/>
                <a:cs typeface="Georgia"/>
              </a:rPr>
              <a:t>break; </a:t>
            </a:r>
            <a:r>
              <a:rPr sz="1100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case</a:t>
            </a:r>
            <a:r>
              <a:rPr sz="1100" spc="-30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5:delete_contact();</a:t>
            </a:r>
            <a:endParaRPr sz="1100">
              <a:latin typeface="Georgia"/>
              <a:cs typeface="Georgia"/>
            </a:endParaRPr>
          </a:p>
          <a:p>
            <a:pPr marL="927100">
              <a:lnSpc>
                <a:spcPct val="100000"/>
              </a:lnSpc>
            </a:pPr>
            <a:r>
              <a:rPr sz="1100" spc="-5" dirty="0">
                <a:latin typeface="Georgia"/>
                <a:cs typeface="Georgia"/>
              </a:rPr>
              <a:t>break;</a:t>
            </a:r>
            <a:endParaRPr sz="11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Georgia"/>
                <a:cs typeface="Georgia"/>
              </a:rPr>
              <a:t>default:</a:t>
            </a:r>
            <a:endParaRPr sz="1100">
              <a:latin typeface="Georgia"/>
              <a:cs typeface="Georgia"/>
            </a:endParaRPr>
          </a:p>
          <a:p>
            <a:pPr marL="927100">
              <a:lnSpc>
                <a:spcPct val="100000"/>
              </a:lnSpc>
            </a:pPr>
            <a:r>
              <a:rPr sz="1100" spc="-5" dirty="0">
                <a:latin typeface="Georgia"/>
                <a:cs typeface="Georgia"/>
              </a:rPr>
              <a:t>break;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88404" y="5915964"/>
            <a:ext cx="8572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Georgia"/>
                <a:cs typeface="Georgia"/>
              </a:rPr>
              <a:t>}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255756" y="5788253"/>
            <a:ext cx="5568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290" dirty="0">
                <a:latin typeface="Times New Roman"/>
                <a:cs typeface="Times New Roman"/>
              </a:rPr>
              <a:t>9.</a:t>
            </a:r>
            <a:endParaRPr sz="4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3377" y="22986"/>
            <a:ext cx="4588510" cy="500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Georgia"/>
                <a:cs typeface="Georgia"/>
              </a:rPr>
              <a:t>int</a:t>
            </a:r>
            <a:r>
              <a:rPr sz="1100" spc="-5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opt;</a:t>
            </a:r>
            <a:endParaRPr sz="11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50">
              <a:latin typeface="Georgia"/>
              <a:cs typeface="Georgia"/>
            </a:endParaRPr>
          </a:p>
          <a:p>
            <a:pPr marL="113030">
              <a:lnSpc>
                <a:spcPct val="100000"/>
              </a:lnSpc>
            </a:pPr>
            <a:r>
              <a:rPr sz="1100" spc="-5" dirty="0">
                <a:latin typeface="Georgia"/>
                <a:cs typeface="Georgia"/>
              </a:rPr>
              <a:t>cout&lt;&lt;"\n\n\n..::Enter</a:t>
            </a:r>
            <a:r>
              <a:rPr sz="1100" spc="-3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the</a:t>
            </a:r>
            <a:r>
              <a:rPr sz="1100" spc="-1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Choice:\n\n\t[1]</a:t>
            </a:r>
            <a:r>
              <a:rPr sz="1100" spc="-30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Main</a:t>
            </a:r>
            <a:r>
              <a:rPr sz="1100" spc="10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Menu\t\t[0]</a:t>
            </a:r>
            <a:r>
              <a:rPr sz="1100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Exit\n";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961" y="942213"/>
            <a:ext cx="64198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Georgia"/>
                <a:cs typeface="Georgia"/>
              </a:rPr>
              <a:t>cin&gt;&gt;opt;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5965" y="1556080"/>
            <a:ext cx="76771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Georgia"/>
                <a:cs typeface="Georgia"/>
              </a:rPr>
              <a:t>s</a:t>
            </a:r>
            <a:r>
              <a:rPr sz="1100" dirty="0">
                <a:latin typeface="Georgia"/>
                <a:cs typeface="Georgia"/>
              </a:rPr>
              <a:t>witch</a:t>
            </a:r>
            <a:r>
              <a:rPr sz="1100" spc="-2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(o</a:t>
            </a:r>
            <a:r>
              <a:rPr sz="1100" spc="5" dirty="0">
                <a:latin typeface="Georgia"/>
                <a:cs typeface="Georgia"/>
              </a:rPr>
              <a:t>p</a:t>
            </a:r>
            <a:r>
              <a:rPr sz="1100" spc="-15" dirty="0">
                <a:latin typeface="Georgia"/>
                <a:cs typeface="Georgia"/>
              </a:rPr>
              <a:t>t</a:t>
            </a:r>
            <a:r>
              <a:rPr sz="1100" dirty="0">
                <a:latin typeface="Georgia"/>
                <a:cs typeface="Georgia"/>
              </a:rPr>
              <a:t>)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5965" y="2169413"/>
            <a:ext cx="8572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Georgia"/>
                <a:cs typeface="Georgia"/>
              </a:rPr>
              <a:t>{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5965" y="2781757"/>
            <a:ext cx="426084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Georgia"/>
                <a:cs typeface="Georgia"/>
              </a:rPr>
              <a:t>case</a:t>
            </a:r>
            <a:r>
              <a:rPr sz="1100" spc="-6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1: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32457" y="3088639"/>
            <a:ext cx="88519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Georgia"/>
                <a:cs typeface="Georgia"/>
              </a:rPr>
              <a:t>system("cls");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0382" y="3394963"/>
            <a:ext cx="61150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Georgia"/>
                <a:cs typeface="Georgia"/>
              </a:rPr>
              <a:t>continue;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5965" y="4007611"/>
            <a:ext cx="45085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Georgia"/>
                <a:cs typeface="Georgia"/>
              </a:rPr>
              <a:t>cas</a:t>
            </a:r>
            <a:r>
              <a:rPr sz="1100" dirty="0">
                <a:latin typeface="Georgia"/>
                <a:cs typeface="Georgia"/>
              </a:rPr>
              <a:t>e</a:t>
            </a:r>
            <a:r>
              <a:rPr sz="1100" spc="-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0</a:t>
            </a:r>
            <a:r>
              <a:rPr sz="1100" dirty="0">
                <a:latin typeface="Georgia"/>
                <a:cs typeface="Georgia"/>
              </a:rPr>
              <a:t>: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6549" y="4620514"/>
            <a:ext cx="48831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Georgia"/>
                <a:cs typeface="Georgia"/>
              </a:rPr>
              <a:t>exit(0);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3377" y="5233161"/>
            <a:ext cx="8572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Georgia"/>
                <a:cs typeface="Georgia"/>
              </a:rPr>
              <a:t>}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18082" y="5539232"/>
            <a:ext cx="8636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Georgia"/>
                <a:cs typeface="Georgia"/>
              </a:rPr>
              <a:t>}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18082" y="5846165"/>
            <a:ext cx="58102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Georgia"/>
                <a:cs typeface="Georgia"/>
              </a:rPr>
              <a:t>r</a:t>
            </a:r>
            <a:r>
              <a:rPr sz="1100" spc="-10" dirty="0">
                <a:latin typeface="Georgia"/>
                <a:cs typeface="Georgia"/>
              </a:rPr>
              <a:t>e</a:t>
            </a:r>
            <a:r>
              <a:rPr sz="1100" spc="-5" dirty="0">
                <a:latin typeface="Georgia"/>
                <a:cs typeface="Georgia"/>
              </a:rPr>
              <a:t>t</a:t>
            </a:r>
            <a:r>
              <a:rPr sz="1100" dirty="0">
                <a:latin typeface="Georgia"/>
                <a:cs typeface="Georgia"/>
              </a:rPr>
              <a:t>urn</a:t>
            </a:r>
            <a:r>
              <a:rPr sz="1100" spc="-2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0</a:t>
            </a:r>
            <a:r>
              <a:rPr sz="1100" dirty="0">
                <a:latin typeface="Georgia"/>
                <a:cs typeface="Georgia"/>
              </a:rPr>
              <a:t>;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3377" y="6152489"/>
            <a:ext cx="8572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Georgia"/>
                <a:cs typeface="Georgia"/>
              </a:rPr>
              <a:t>}</a:t>
            </a:r>
            <a:endParaRPr sz="1100">
              <a:latin typeface="Georgia"/>
              <a:cs typeface="Georgia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22864" y="5673852"/>
            <a:ext cx="1233677" cy="1011174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0995406" y="5876340"/>
            <a:ext cx="6915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365" dirty="0">
                <a:latin typeface="Times New Roman"/>
                <a:cs typeface="Times New Roman"/>
              </a:rPr>
              <a:t>1</a:t>
            </a:r>
            <a:r>
              <a:rPr sz="3600" b="1" spc="185" dirty="0">
                <a:latin typeface="Times New Roman"/>
                <a:cs typeface="Times New Roman"/>
              </a:rPr>
              <a:t>0.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0356" y="0"/>
            <a:ext cx="4772660" cy="6868159"/>
            <a:chOff x="7420356" y="0"/>
            <a:chExt cx="4772660" cy="6868159"/>
          </a:xfrm>
        </p:grpSpPr>
        <p:sp>
          <p:nvSpPr>
            <p:cNvPr id="3" name="object 3"/>
            <p:cNvSpPr/>
            <p:nvPr/>
          </p:nvSpPr>
          <p:spPr>
            <a:xfrm>
              <a:off x="9371076" y="0"/>
              <a:ext cx="1219200" cy="6858000"/>
            </a:xfrm>
            <a:custGeom>
              <a:avLst/>
              <a:gdLst/>
              <a:ahLst/>
              <a:cxnLst/>
              <a:rect l="l" t="t" r="r" b="b"/>
              <a:pathLst>
                <a:path w="1219200" h="6858000">
                  <a:moveTo>
                    <a:pt x="0" y="0"/>
                  </a:moveTo>
                  <a:lnTo>
                    <a:pt x="1219200" y="6857999"/>
                  </a:lnTo>
                </a:path>
              </a:pathLst>
            </a:custGeom>
            <a:ln w="9144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424928" y="3681983"/>
              <a:ext cx="4763770" cy="3176905"/>
            </a:xfrm>
            <a:custGeom>
              <a:avLst/>
              <a:gdLst/>
              <a:ahLst/>
              <a:cxnLst/>
              <a:rect l="l" t="t" r="r" b="b"/>
              <a:pathLst>
                <a:path w="4763770" h="3176904">
                  <a:moveTo>
                    <a:pt x="4763516" y="0"/>
                  </a:moveTo>
                  <a:lnTo>
                    <a:pt x="0" y="3176586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1" y="0"/>
              <a:ext cx="3007360" cy="6858000"/>
            </a:xfrm>
            <a:custGeom>
              <a:avLst/>
              <a:gdLst/>
              <a:ahLst/>
              <a:cxnLst/>
              <a:rect l="l" t="t" r="r" b="b"/>
              <a:pathLst>
                <a:path w="3007359" h="6858000">
                  <a:moveTo>
                    <a:pt x="3006850" y="0"/>
                  </a:moveTo>
                  <a:lnTo>
                    <a:pt x="2042483" y="0"/>
                  </a:lnTo>
                  <a:lnTo>
                    <a:pt x="0" y="6857996"/>
                  </a:lnTo>
                  <a:lnTo>
                    <a:pt x="3006850" y="6857996"/>
                  </a:lnTo>
                  <a:lnTo>
                    <a:pt x="3006850" y="0"/>
                  </a:lnTo>
                  <a:close/>
                </a:path>
              </a:pathLst>
            </a:custGeom>
            <a:solidFill>
              <a:srgbClr val="FFC90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4335" y="0"/>
              <a:ext cx="2588260" cy="6858000"/>
            </a:xfrm>
            <a:custGeom>
              <a:avLst/>
              <a:gdLst/>
              <a:ahLst/>
              <a:cxnLst/>
              <a:rect l="l" t="t" r="r" b="b"/>
              <a:pathLst>
                <a:path w="2588259" h="6858000">
                  <a:moveTo>
                    <a:pt x="2587664" y="0"/>
                  </a:moveTo>
                  <a:lnTo>
                    <a:pt x="0" y="0"/>
                  </a:lnTo>
                  <a:lnTo>
                    <a:pt x="1208190" y="6857996"/>
                  </a:lnTo>
                  <a:lnTo>
                    <a:pt x="2587664" y="6857996"/>
                  </a:lnTo>
                  <a:lnTo>
                    <a:pt x="2587664" y="0"/>
                  </a:lnTo>
                  <a:close/>
                </a:path>
              </a:pathLst>
            </a:custGeom>
            <a:solidFill>
              <a:srgbClr val="FFC908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2164" y="3048000"/>
              <a:ext cx="3260090" cy="3810000"/>
            </a:xfrm>
            <a:custGeom>
              <a:avLst/>
              <a:gdLst/>
              <a:ahLst/>
              <a:cxnLst/>
              <a:rect l="l" t="t" r="r" b="b"/>
              <a:pathLst>
                <a:path w="3260090" h="3810000">
                  <a:moveTo>
                    <a:pt x="3259835" y="0"/>
                  </a:moveTo>
                  <a:lnTo>
                    <a:pt x="0" y="3809999"/>
                  </a:lnTo>
                  <a:lnTo>
                    <a:pt x="3259835" y="3809999"/>
                  </a:lnTo>
                  <a:lnTo>
                    <a:pt x="3259835" y="0"/>
                  </a:lnTo>
                  <a:close/>
                </a:path>
              </a:pathLst>
            </a:custGeom>
            <a:solidFill>
              <a:srgbClr val="F8921D">
                <a:alpha val="7215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7790" y="0"/>
              <a:ext cx="2851785" cy="6858000"/>
            </a:xfrm>
            <a:custGeom>
              <a:avLst/>
              <a:gdLst/>
              <a:ahLst/>
              <a:cxnLst/>
              <a:rect l="l" t="t" r="r" b="b"/>
              <a:pathLst>
                <a:path w="2851784" h="6858000">
                  <a:moveTo>
                    <a:pt x="2851161" y="0"/>
                  </a:moveTo>
                  <a:lnTo>
                    <a:pt x="0" y="0"/>
                  </a:lnTo>
                  <a:lnTo>
                    <a:pt x="2467620" y="6857996"/>
                  </a:lnTo>
                  <a:lnTo>
                    <a:pt x="2851161" y="6857996"/>
                  </a:lnTo>
                  <a:lnTo>
                    <a:pt x="2851161" y="0"/>
                  </a:lnTo>
                  <a:close/>
                </a:path>
              </a:pathLst>
            </a:custGeom>
            <a:solidFill>
              <a:srgbClr val="C96E05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8125" y="0"/>
              <a:ext cx="1290955" cy="6858000"/>
            </a:xfrm>
            <a:custGeom>
              <a:avLst/>
              <a:gdLst/>
              <a:ahLst/>
              <a:cxnLst/>
              <a:rect l="l" t="t" r="r" b="b"/>
              <a:pathLst>
                <a:path w="1290954" h="6858000">
                  <a:moveTo>
                    <a:pt x="1290827" y="0"/>
                  </a:moveTo>
                  <a:lnTo>
                    <a:pt x="1018958" y="0"/>
                  </a:lnTo>
                  <a:lnTo>
                    <a:pt x="0" y="6857996"/>
                  </a:lnTo>
                  <a:lnTo>
                    <a:pt x="1290827" y="6857996"/>
                  </a:lnTo>
                  <a:lnTo>
                    <a:pt x="1290827" y="0"/>
                  </a:lnTo>
                  <a:close/>
                </a:path>
              </a:pathLst>
            </a:custGeom>
            <a:solidFill>
              <a:srgbClr val="FFDF6B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40749" y="0"/>
              <a:ext cx="1248410" cy="6858000"/>
            </a:xfrm>
            <a:custGeom>
              <a:avLst/>
              <a:gdLst/>
              <a:ahLst/>
              <a:cxnLst/>
              <a:rect l="l" t="t" r="r" b="b"/>
              <a:pathLst>
                <a:path w="1248409" h="6858000">
                  <a:moveTo>
                    <a:pt x="1248203" y="0"/>
                  </a:moveTo>
                  <a:lnTo>
                    <a:pt x="0" y="0"/>
                  </a:lnTo>
                  <a:lnTo>
                    <a:pt x="1107740" y="6857996"/>
                  </a:lnTo>
                  <a:lnTo>
                    <a:pt x="1248203" y="6857996"/>
                  </a:lnTo>
                  <a:lnTo>
                    <a:pt x="1248203" y="0"/>
                  </a:lnTo>
                  <a:close/>
                </a:path>
              </a:pathLst>
            </a:custGeom>
            <a:solidFill>
              <a:srgbClr val="FFC908">
                <a:alpha val="6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344" y="3590543"/>
              <a:ext cx="1816735" cy="3267710"/>
            </a:xfrm>
            <a:custGeom>
              <a:avLst/>
              <a:gdLst/>
              <a:ahLst/>
              <a:cxnLst/>
              <a:rect l="l" t="t" r="r" b="b"/>
              <a:pathLst>
                <a:path w="1816734" h="3267709">
                  <a:moveTo>
                    <a:pt x="1816607" y="0"/>
                  </a:moveTo>
                  <a:lnTo>
                    <a:pt x="0" y="3267455"/>
                  </a:lnTo>
                  <a:lnTo>
                    <a:pt x="1816607" y="3267455"/>
                  </a:lnTo>
                  <a:lnTo>
                    <a:pt x="1816607" y="0"/>
                  </a:lnTo>
                  <a:close/>
                </a:path>
              </a:pathLst>
            </a:custGeom>
            <a:solidFill>
              <a:srgbClr val="FFC908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FFC908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0" y="0"/>
            <a:ext cx="12190095" cy="1762760"/>
            <a:chOff x="0" y="0"/>
            <a:chExt cx="12190095" cy="1762760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89714" cy="176250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9523" y="406908"/>
              <a:ext cx="2390394" cy="100355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47844" y="406908"/>
              <a:ext cx="713994" cy="100355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62728" y="406908"/>
              <a:ext cx="4106418" cy="1003553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3320034" y="435102"/>
            <a:ext cx="55530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25" dirty="0">
                <a:latin typeface="Calibri"/>
                <a:cs typeface="Calibri"/>
              </a:rPr>
              <a:t>CH</a:t>
            </a:r>
            <a:r>
              <a:rPr sz="3600" b="1" spc="15" dirty="0">
                <a:latin typeface="Calibri"/>
                <a:cs typeface="Calibri"/>
              </a:rPr>
              <a:t>A</a:t>
            </a:r>
            <a:r>
              <a:rPr sz="3600" b="1" spc="60" dirty="0">
                <a:latin typeface="Calibri"/>
                <a:cs typeface="Calibri"/>
              </a:rPr>
              <a:t>PTE</a:t>
            </a:r>
            <a:r>
              <a:rPr sz="3600" b="1" spc="55" dirty="0">
                <a:latin typeface="Calibri"/>
                <a:cs typeface="Calibri"/>
              </a:rPr>
              <a:t>R</a:t>
            </a:r>
            <a:r>
              <a:rPr sz="3600" b="1" spc="-140" dirty="0">
                <a:latin typeface="Calibri"/>
                <a:cs typeface="Calibri"/>
              </a:rPr>
              <a:t>-</a:t>
            </a:r>
            <a:r>
              <a:rPr sz="3600" b="1" spc="-90" dirty="0">
                <a:latin typeface="Calibri"/>
                <a:cs typeface="Calibri"/>
              </a:rPr>
              <a:t> </a:t>
            </a:r>
            <a:r>
              <a:rPr sz="3600" b="1" spc="-270" dirty="0">
                <a:latin typeface="Calibri"/>
                <a:cs typeface="Calibri"/>
              </a:rPr>
              <a:t>5</a:t>
            </a:r>
            <a:r>
              <a:rPr sz="3600" b="1" spc="-145" dirty="0">
                <a:latin typeface="Calibri"/>
                <a:cs typeface="Calibri"/>
              </a:rPr>
              <a:t>:</a:t>
            </a:r>
            <a:r>
              <a:rPr sz="3600" b="1" spc="-95" dirty="0">
                <a:latin typeface="Calibri"/>
                <a:cs typeface="Calibri"/>
              </a:rPr>
              <a:t> </a:t>
            </a:r>
            <a:r>
              <a:rPr sz="3600" b="1" spc="-135" dirty="0">
                <a:latin typeface="Calibri"/>
                <a:cs typeface="Calibri"/>
              </a:rPr>
              <a:t>OUTP</a:t>
            </a:r>
            <a:r>
              <a:rPr sz="3600" b="1" spc="-165" dirty="0">
                <a:latin typeface="Calibri"/>
                <a:cs typeface="Calibri"/>
              </a:rPr>
              <a:t>U</a:t>
            </a:r>
            <a:r>
              <a:rPr sz="3600" b="1" spc="150" dirty="0">
                <a:latin typeface="Calibri"/>
                <a:cs typeface="Calibri"/>
              </a:rPr>
              <a:t>T</a:t>
            </a:r>
            <a:r>
              <a:rPr sz="3600" b="1" spc="-95" dirty="0">
                <a:latin typeface="Calibri"/>
                <a:cs typeface="Calibri"/>
              </a:rPr>
              <a:t> </a:t>
            </a:r>
            <a:r>
              <a:rPr sz="3600" b="1" spc="50" dirty="0">
                <a:latin typeface="Calibri"/>
                <a:cs typeface="Calibri"/>
              </a:rPr>
              <a:t>SC</a:t>
            </a:r>
            <a:r>
              <a:rPr sz="3600" b="1" spc="45" dirty="0">
                <a:latin typeface="Calibri"/>
                <a:cs typeface="Calibri"/>
              </a:rPr>
              <a:t>R</a:t>
            </a:r>
            <a:r>
              <a:rPr sz="3600" b="1" spc="20" dirty="0">
                <a:latin typeface="Calibri"/>
                <a:cs typeface="Calibri"/>
              </a:rPr>
              <a:t>EEN</a:t>
            </a:r>
            <a:endParaRPr sz="36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388107" y="1569719"/>
            <a:ext cx="9568815" cy="5115560"/>
            <a:chOff x="2388107" y="1569719"/>
            <a:chExt cx="9568815" cy="5115560"/>
          </a:xfrm>
        </p:grpSpPr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88107" y="1569719"/>
              <a:ext cx="7165848" cy="474421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722864" y="5673852"/>
              <a:ext cx="1233677" cy="1011174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10992357" y="5876340"/>
            <a:ext cx="7010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270" dirty="0">
                <a:latin typeface="Times New Roman"/>
                <a:cs typeface="Times New Roman"/>
              </a:rPr>
              <a:t>11.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69948" y="1597152"/>
            <a:ext cx="7874508" cy="402031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12190095" cy="1421130"/>
            <a:chOff x="0" y="0"/>
            <a:chExt cx="12190095" cy="142113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2189714" cy="142112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85615" y="64007"/>
              <a:ext cx="4645914" cy="100355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056126" y="92455"/>
            <a:ext cx="40824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3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600" b="1" spc="-15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3600" b="1" spc="-18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3600" b="1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b="1" spc="-9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3600" b="1" spc="-155" dirty="0">
                <a:solidFill>
                  <a:srgbClr val="FFFFFF"/>
                </a:solidFill>
                <a:latin typeface="Calibri"/>
                <a:cs typeface="Calibri"/>
              </a:rPr>
              <a:t>NEW</a:t>
            </a:r>
            <a:r>
              <a:rPr sz="36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b="1" spc="17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3600" b="1" spc="-100" dirty="0">
                <a:solidFill>
                  <a:srgbClr val="FFFFFF"/>
                </a:solidFill>
                <a:latin typeface="Calibri"/>
                <a:cs typeface="Calibri"/>
              </a:rPr>
              <a:t>ONT</a:t>
            </a:r>
            <a:r>
              <a:rPr sz="3600" b="1" spc="-114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600" b="1" spc="165" dirty="0">
                <a:solidFill>
                  <a:srgbClr val="FFFFFF"/>
                </a:solidFill>
                <a:latin typeface="Calibri"/>
                <a:cs typeface="Calibri"/>
              </a:rPr>
              <a:t>CT</a:t>
            </a:r>
            <a:endParaRPr sz="36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722864" y="5673852"/>
            <a:ext cx="1233677" cy="101117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0992357" y="5876340"/>
            <a:ext cx="7010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270" dirty="0">
                <a:latin typeface="Times New Roman"/>
                <a:cs typeface="Times New Roman"/>
              </a:rPr>
              <a:t>12.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0095" cy="5988050"/>
            <a:chOff x="0" y="0"/>
            <a:chExt cx="12190095" cy="59880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46275" y="1235963"/>
              <a:ext cx="9253728" cy="475183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2189714" cy="143484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01440" y="77723"/>
              <a:ext cx="4415790" cy="1003553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171950" y="106171"/>
            <a:ext cx="38506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155" dirty="0">
                <a:solidFill>
                  <a:srgbClr val="FFFFFF"/>
                </a:solidFill>
                <a:latin typeface="Calibri"/>
                <a:cs typeface="Calibri"/>
              </a:rPr>
              <a:t>LIST</a:t>
            </a:r>
            <a:r>
              <a:rPr sz="36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b="1" spc="240" dirty="0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sz="3600" b="1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Calibri"/>
                <a:cs typeface="Calibri"/>
              </a:rPr>
              <a:t>CONTACTS</a:t>
            </a:r>
            <a:endParaRPr sz="36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791443" y="5687567"/>
            <a:ext cx="1233677" cy="101117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060683" y="5890056"/>
            <a:ext cx="7010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270" dirty="0">
                <a:latin typeface="Times New Roman"/>
                <a:cs typeface="Times New Roman"/>
              </a:rPr>
              <a:t>13.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0095" cy="6073140"/>
            <a:chOff x="0" y="0"/>
            <a:chExt cx="12190095" cy="60731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65503" y="1242060"/>
              <a:ext cx="9348216" cy="483108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2189714" cy="143484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46347" y="77723"/>
              <a:ext cx="5125974" cy="1003553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816858" y="106171"/>
            <a:ext cx="45593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30" dirty="0">
                <a:solidFill>
                  <a:srgbClr val="FFFFFF"/>
                </a:solidFill>
                <a:latin typeface="Calibri"/>
                <a:cs typeface="Calibri"/>
              </a:rPr>
              <a:t>SEARCH</a:t>
            </a:r>
            <a:r>
              <a:rPr sz="3600" b="1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36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Calibri"/>
                <a:cs typeface="Calibri"/>
              </a:rPr>
              <a:t>CONTACTS</a:t>
            </a:r>
            <a:endParaRPr sz="36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791443" y="5687567"/>
            <a:ext cx="1233677" cy="101117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060683" y="5890056"/>
            <a:ext cx="7010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270" dirty="0">
                <a:latin typeface="Times New Roman"/>
                <a:cs typeface="Times New Roman"/>
              </a:rPr>
              <a:t>14.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0095" cy="5835650"/>
            <a:chOff x="0" y="0"/>
            <a:chExt cx="12190095" cy="58356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40279" y="1405127"/>
              <a:ext cx="7882128" cy="443026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2189714" cy="144856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19955" y="91439"/>
              <a:ext cx="3778757" cy="1003553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490465" y="119888"/>
            <a:ext cx="32131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70" dirty="0">
                <a:solidFill>
                  <a:srgbClr val="FFFFFF"/>
                </a:solidFill>
                <a:latin typeface="Calibri"/>
                <a:cs typeface="Calibri"/>
              </a:rPr>
              <a:t>EDI</a:t>
            </a:r>
            <a:r>
              <a:rPr sz="3600" b="1" spc="8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3600" b="1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b="1" spc="-9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3600" b="1" spc="16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3600" b="1" spc="-100" dirty="0">
                <a:solidFill>
                  <a:srgbClr val="FFFFFF"/>
                </a:solidFill>
                <a:latin typeface="Calibri"/>
                <a:cs typeface="Calibri"/>
              </a:rPr>
              <a:t>ONT</a:t>
            </a:r>
            <a:r>
              <a:rPr sz="3600" b="1" spc="-114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600" b="1" spc="165" dirty="0">
                <a:solidFill>
                  <a:srgbClr val="FFFFFF"/>
                </a:solidFill>
                <a:latin typeface="Calibri"/>
                <a:cs typeface="Calibri"/>
              </a:rPr>
              <a:t>CT</a:t>
            </a:r>
            <a:endParaRPr sz="36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791443" y="5687567"/>
            <a:ext cx="1233677" cy="101117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060683" y="5890056"/>
            <a:ext cx="7010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270" dirty="0">
                <a:latin typeface="Times New Roman"/>
                <a:cs typeface="Times New Roman"/>
              </a:rPr>
              <a:t>15.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6"/>
          </a:xfrm>
          <a:prstGeom prst="rect">
            <a:avLst/>
          </a:prstGeom>
        </p:spPr>
      </p:pic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300349"/>
              </p:ext>
            </p:extLst>
          </p:nvPr>
        </p:nvGraphicFramePr>
        <p:xfrm>
          <a:off x="2351023" y="4203700"/>
          <a:ext cx="6183377" cy="16661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827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06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26032">
                <a:tc>
                  <a:txBody>
                    <a:bodyPr/>
                    <a:lstStyle/>
                    <a:p>
                      <a:pPr marL="4845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NAME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4000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81635" marR="123825" indent="-2489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A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B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H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I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L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ASH 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TYAGI</a:t>
                      </a:r>
                      <a:endParaRPr sz="1600" dirty="0">
                        <a:latin typeface="Georgia"/>
                        <a:cs typeface="Georgia"/>
                      </a:endParaRPr>
                    </a:p>
                  </a:txBody>
                  <a:tcPr marL="0" marR="0" marT="40005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92">
                <a:tc>
                  <a:txBody>
                    <a:bodyPr/>
                    <a:lstStyle/>
                    <a:p>
                      <a:pPr marL="643255" marR="104139" indent="-53213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ENRO</a:t>
                      </a:r>
                      <a:r>
                        <a:rPr sz="1600" spc="-1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L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L</a:t>
                      </a:r>
                      <a:r>
                        <a:rPr sz="1600" spc="-1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M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ENT  </a:t>
                      </a:r>
                      <a:r>
                        <a:rPr sz="1600" spc="-1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NO.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4589C"/>
                    </a:solidFill>
                  </a:tcPr>
                </a:tc>
                <a:tc>
                  <a:txBody>
                    <a:bodyPr/>
                    <a:lstStyle/>
                    <a:p>
                      <a:pPr marL="30226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21104019</a:t>
                      </a:r>
                      <a:endParaRPr sz="1600" dirty="0">
                        <a:latin typeface="Georgia"/>
                        <a:cs typeface="Georgia"/>
                      </a:endParaRPr>
                    </a:p>
                  </a:txBody>
                  <a:tcPr marL="0" marR="0" marT="4000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458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4739640" y="1197863"/>
            <a:ext cx="2430145" cy="1339215"/>
            <a:chOff x="4739640" y="1197863"/>
            <a:chExt cx="2430145" cy="1339215"/>
          </a:xfrm>
        </p:grpSpPr>
        <p:sp>
          <p:nvSpPr>
            <p:cNvPr id="5" name="object 5"/>
            <p:cNvSpPr/>
            <p:nvPr/>
          </p:nvSpPr>
          <p:spPr>
            <a:xfrm>
              <a:off x="5024628" y="1347215"/>
              <a:ext cx="1839595" cy="832485"/>
            </a:xfrm>
            <a:custGeom>
              <a:avLst/>
              <a:gdLst/>
              <a:ahLst/>
              <a:cxnLst/>
              <a:rect l="l" t="t" r="r" b="b"/>
              <a:pathLst>
                <a:path w="1839595" h="832485">
                  <a:moveTo>
                    <a:pt x="1839468" y="0"/>
                  </a:moveTo>
                  <a:lnTo>
                    <a:pt x="0" y="0"/>
                  </a:lnTo>
                  <a:lnTo>
                    <a:pt x="0" y="832103"/>
                  </a:lnTo>
                  <a:lnTo>
                    <a:pt x="1839468" y="832103"/>
                  </a:lnTo>
                  <a:lnTo>
                    <a:pt x="18394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39640" y="1197863"/>
              <a:ext cx="2430017" cy="1338834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024628" y="1347216"/>
            <a:ext cx="1839595" cy="832485"/>
          </a:xfrm>
          <a:prstGeom prst="rect">
            <a:avLst/>
          </a:prstGeom>
          <a:ln w="12192">
            <a:solidFill>
              <a:srgbClr val="212A35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60"/>
              </a:spcBef>
            </a:pPr>
            <a:r>
              <a:rPr sz="4800" b="0" u="heavy" spc="-175" dirty="0">
                <a:solidFill>
                  <a:srgbClr val="212A35"/>
                </a:solidFill>
                <a:uFill>
                  <a:solidFill>
                    <a:srgbClr val="212A35"/>
                  </a:solidFill>
                </a:uFill>
                <a:latin typeface="Times New Roman"/>
                <a:cs typeface="Times New Roman"/>
              </a:rPr>
              <a:t>TEAM</a:t>
            </a:r>
            <a:endParaRPr sz="48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994916" y="358140"/>
            <a:ext cx="7996555" cy="3352800"/>
            <a:chOff x="1994916" y="358140"/>
            <a:chExt cx="7996555" cy="335280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05400" y="2037588"/>
              <a:ext cx="1698498" cy="9372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672583" y="2627375"/>
              <a:ext cx="2514600" cy="1077595"/>
            </a:xfrm>
            <a:custGeom>
              <a:avLst/>
              <a:gdLst/>
              <a:ahLst/>
              <a:cxnLst/>
              <a:rect l="l" t="t" r="r" b="b"/>
              <a:pathLst>
                <a:path w="2514600" h="1077595">
                  <a:moveTo>
                    <a:pt x="2514600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2514600" y="1077468"/>
                  </a:lnTo>
                  <a:lnTo>
                    <a:pt x="2514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672583" y="2627375"/>
              <a:ext cx="2514600" cy="1077595"/>
            </a:xfrm>
            <a:custGeom>
              <a:avLst/>
              <a:gdLst/>
              <a:ahLst/>
              <a:cxnLst/>
              <a:rect l="l" t="t" r="r" b="b"/>
              <a:pathLst>
                <a:path w="2514600" h="1077595">
                  <a:moveTo>
                    <a:pt x="0" y="1077468"/>
                  </a:moveTo>
                  <a:lnTo>
                    <a:pt x="2514600" y="1077468"/>
                  </a:lnTo>
                  <a:lnTo>
                    <a:pt x="2514600" y="0"/>
                  </a:lnTo>
                  <a:lnTo>
                    <a:pt x="0" y="0"/>
                  </a:lnTo>
                  <a:lnTo>
                    <a:pt x="0" y="1077468"/>
                  </a:lnTo>
                  <a:close/>
                </a:path>
              </a:pathLst>
            </a:custGeom>
            <a:ln w="12192">
              <a:solidFill>
                <a:srgbClr val="212A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26761" y="2721101"/>
              <a:ext cx="732282" cy="15608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17362" y="2724276"/>
              <a:ext cx="935736" cy="39674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89119" y="2755265"/>
              <a:ext cx="2068449" cy="88252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999488" y="362712"/>
              <a:ext cx="7987665" cy="746760"/>
            </a:xfrm>
            <a:custGeom>
              <a:avLst/>
              <a:gdLst/>
              <a:ahLst/>
              <a:cxnLst/>
              <a:rect l="l" t="t" r="r" b="b"/>
              <a:pathLst>
                <a:path w="7987665" h="746760">
                  <a:moveTo>
                    <a:pt x="0" y="746760"/>
                  </a:moveTo>
                  <a:lnTo>
                    <a:pt x="7987283" y="746760"/>
                  </a:lnTo>
                  <a:lnTo>
                    <a:pt x="7987283" y="0"/>
                  </a:lnTo>
                  <a:lnTo>
                    <a:pt x="0" y="0"/>
                  </a:lnTo>
                  <a:lnTo>
                    <a:pt x="0" y="74676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22932" y="515099"/>
              <a:ext cx="7738109" cy="65152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0095" cy="1449070"/>
            <a:chOff x="0" y="0"/>
            <a:chExt cx="12190095" cy="14490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89714" cy="144856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1252" y="91439"/>
              <a:ext cx="4374642" cy="1003553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145" dirty="0"/>
              <a:t>DELE</a:t>
            </a:r>
            <a:r>
              <a:rPr spc="135" dirty="0"/>
              <a:t>T</a:t>
            </a:r>
            <a:r>
              <a:rPr spc="175" dirty="0"/>
              <a:t>E</a:t>
            </a:r>
            <a:r>
              <a:rPr spc="-65" dirty="0"/>
              <a:t> </a:t>
            </a:r>
            <a:r>
              <a:rPr spc="-90" dirty="0"/>
              <a:t>A</a:t>
            </a:r>
            <a:r>
              <a:rPr spc="-100" dirty="0"/>
              <a:t> </a:t>
            </a:r>
            <a:r>
              <a:rPr spc="-90" dirty="0"/>
              <a:t>CO</a:t>
            </a:r>
            <a:r>
              <a:rPr spc="-110" dirty="0"/>
              <a:t>N</a:t>
            </a:r>
            <a:r>
              <a:rPr spc="75" dirty="0"/>
              <a:t>TA</a:t>
            </a:r>
            <a:r>
              <a:rPr spc="65" dirty="0"/>
              <a:t>C</a:t>
            </a:r>
            <a:r>
              <a:rPr spc="150" dirty="0"/>
              <a:t>T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2310383" y="1319783"/>
            <a:ext cx="9714865" cy="5379085"/>
            <a:chOff x="2310383" y="1319783"/>
            <a:chExt cx="9714865" cy="537908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10383" y="1319783"/>
              <a:ext cx="7571232" cy="44805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91443" y="5687568"/>
              <a:ext cx="1233677" cy="1011174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1060683" y="5890056"/>
            <a:ext cx="7010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270" dirty="0">
                <a:latin typeface="Times New Roman"/>
                <a:cs typeface="Times New Roman"/>
              </a:rPr>
              <a:t>16.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4"/>
            <a:ext cx="12192000" cy="524510"/>
            <a:chOff x="0" y="6333744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9"/>
              <a:ext cx="12189460" cy="457200"/>
            </a:xfrm>
            <a:custGeom>
              <a:avLst/>
              <a:gdLst/>
              <a:ahLst/>
              <a:cxnLst/>
              <a:rect l="l" t="t" r="r" b="b"/>
              <a:pathLst>
                <a:path w="12189460" h="457200">
                  <a:moveTo>
                    <a:pt x="12188952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952" y="457199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BC5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4"/>
              <a:ext cx="12189460" cy="64135"/>
            </a:xfrm>
            <a:custGeom>
              <a:avLst/>
              <a:gdLst/>
              <a:ahLst/>
              <a:cxnLst/>
              <a:rect l="l" t="t" r="r" b="b"/>
              <a:pathLst>
                <a:path w="12189460" h="64135">
                  <a:moveTo>
                    <a:pt x="12188952" y="0"/>
                  </a:moveTo>
                  <a:lnTo>
                    <a:pt x="0" y="0"/>
                  </a:lnTo>
                  <a:lnTo>
                    <a:pt x="0" y="64007"/>
                  </a:lnTo>
                  <a:lnTo>
                    <a:pt x="12188952" y="64007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E3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0"/>
            <a:ext cx="6173470" cy="1143000"/>
            <a:chOff x="0" y="0"/>
            <a:chExt cx="6173470" cy="11430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6172964" cy="114244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3019" y="121920"/>
              <a:ext cx="3533394" cy="1003553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574038" y="150114"/>
            <a:ext cx="29692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FFFFFF"/>
                </a:solidFill>
              </a:rPr>
              <a:t>ADVANTAGES…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6106667" y="0"/>
            <a:ext cx="6093460" cy="1133475"/>
            <a:chOff x="6106667" y="0"/>
            <a:chExt cx="6093460" cy="1133475"/>
          </a:xfrm>
        </p:grpSpPr>
        <p:sp>
          <p:nvSpPr>
            <p:cNvPr id="10" name="object 10"/>
            <p:cNvSpPr/>
            <p:nvPr/>
          </p:nvSpPr>
          <p:spPr>
            <a:xfrm>
              <a:off x="6114287" y="0"/>
              <a:ext cx="6078220" cy="1083945"/>
            </a:xfrm>
            <a:custGeom>
              <a:avLst/>
              <a:gdLst/>
              <a:ahLst/>
              <a:cxnLst/>
              <a:rect l="l" t="t" r="r" b="b"/>
              <a:pathLst>
                <a:path w="6078220" h="1083945">
                  <a:moveTo>
                    <a:pt x="0" y="1083564"/>
                  </a:moveTo>
                  <a:lnTo>
                    <a:pt x="6077712" y="1083564"/>
                  </a:lnTo>
                  <a:lnTo>
                    <a:pt x="6077712" y="0"/>
                  </a:lnTo>
                  <a:lnTo>
                    <a:pt x="0" y="0"/>
                  </a:lnTo>
                  <a:lnTo>
                    <a:pt x="0" y="1083564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114287" y="1075943"/>
              <a:ext cx="6078220" cy="15240"/>
            </a:xfrm>
            <a:custGeom>
              <a:avLst/>
              <a:gdLst/>
              <a:ahLst/>
              <a:cxnLst/>
              <a:rect l="l" t="t" r="r" b="b"/>
              <a:pathLst>
                <a:path w="6078220" h="15240">
                  <a:moveTo>
                    <a:pt x="0" y="15240"/>
                  </a:moveTo>
                  <a:lnTo>
                    <a:pt x="6077712" y="15240"/>
                  </a:lnTo>
                  <a:lnTo>
                    <a:pt x="6077712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114287" y="0"/>
              <a:ext cx="6078220" cy="1083945"/>
            </a:xfrm>
            <a:custGeom>
              <a:avLst/>
              <a:gdLst/>
              <a:ahLst/>
              <a:cxnLst/>
              <a:rect l="l" t="t" r="r" b="b"/>
              <a:pathLst>
                <a:path w="6078220" h="1083945">
                  <a:moveTo>
                    <a:pt x="6077712" y="0"/>
                  </a:moveTo>
                  <a:lnTo>
                    <a:pt x="0" y="0"/>
                  </a:lnTo>
                  <a:lnTo>
                    <a:pt x="0" y="1083564"/>
                  </a:lnTo>
                </a:path>
              </a:pathLst>
            </a:custGeom>
            <a:ln w="15240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10983" y="121919"/>
              <a:ext cx="4146041" cy="1003553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7382636" y="150114"/>
            <a:ext cx="3582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DISADVANTAGES…</a:t>
            </a:r>
            <a:endParaRPr sz="3600">
              <a:latin typeface="Calibri"/>
              <a:cs typeface="Calibr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385304" y="699516"/>
            <a:ext cx="3597402" cy="70865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287730" y="1633703"/>
            <a:ext cx="4461595" cy="4239063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7558785" y="2341575"/>
            <a:ext cx="32423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Cannot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add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pictures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contacts.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558785" y="2616453"/>
            <a:ext cx="360997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 algn="just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Cannot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classify</a:t>
            </a:r>
            <a:r>
              <a:rPr sz="1800" dirty="0">
                <a:latin typeface="Times New Roman"/>
                <a:cs typeface="Times New Roman"/>
              </a:rPr>
              <a:t> contacts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into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different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categories</a:t>
            </a:r>
            <a:r>
              <a:rPr sz="1800" dirty="0">
                <a:latin typeface="Times New Roman"/>
                <a:cs typeface="Times New Roman"/>
              </a:rPr>
              <a:t> such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as </a:t>
            </a:r>
            <a:r>
              <a:rPr sz="1800" dirty="0">
                <a:latin typeface="Times New Roman"/>
                <a:cs typeface="Times New Roman"/>
              </a:rPr>
              <a:t> favourite,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important,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work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etc.</a:t>
            </a:r>
            <a:endParaRPr sz="1800">
              <a:latin typeface="Times New Roman"/>
              <a:cs typeface="Times New Roman"/>
            </a:endParaRPr>
          </a:p>
          <a:p>
            <a:pPr marL="299085" marR="5715" indent="-287020" algn="just">
              <a:lnSpc>
                <a:spcPct val="100000"/>
              </a:lnSpc>
              <a:buFont typeface="Wingdings"/>
              <a:buChar char=""/>
              <a:tabLst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Cannot add </a:t>
            </a:r>
            <a:r>
              <a:rPr sz="1800" spc="-5" dirty="0">
                <a:latin typeface="Times New Roman"/>
                <a:cs typeface="Times New Roman"/>
              </a:rPr>
              <a:t>two </a:t>
            </a:r>
            <a:r>
              <a:rPr sz="1800" dirty="0">
                <a:latin typeface="Times New Roman"/>
                <a:cs typeface="Times New Roman"/>
              </a:rPr>
              <a:t>or </a:t>
            </a:r>
            <a:r>
              <a:rPr sz="1800" spc="-5" dirty="0">
                <a:latin typeface="Times New Roman"/>
                <a:cs typeface="Times New Roman"/>
              </a:rPr>
              <a:t>more numbers </a:t>
            </a:r>
            <a:r>
              <a:rPr sz="1800" dirty="0">
                <a:latin typeface="Times New Roman"/>
                <a:cs typeface="Times New Roman"/>
              </a:rPr>
              <a:t> for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same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person</a:t>
            </a:r>
            <a:r>
              <a:rPr sz="1800" dirty="0">
                <a:latin typeface="Times New Roman"/>
                <a:cs typeface="Times New Roman"/>
              </a:rPr>
              <a:t> under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same 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name.</a:t>
            </a:r>
            <a:endParaRPr sz="1800">
              <a:latin typeface="Times New Roman"/>
              <a:cs typeface="Times New Roman"/>
            </a:endParaRPr>
          </a:p>
          <a:p>
            <a:pPr marL="299085" marR="5715" indent="-287020" algn="just">
              <a:lnSpc>
                <a:spcPct val="100000"/>
              </a:lnSpc>
              <a:buFont typeface="Wingdings"/>
              <a:buChar char=""/>
              <a:tabLst>
                <a:tab pos="299720" algn="l"/>
              </a:tabLst>
            </a:pPr>
            <a:r>
              <a:rPr sz="1800" spc="-5" dirty="0">
                <a:latin typeface="Times New Roman"/>
                <a:cs typeface="Times New Roman"/>
              </a:rPr>
              <a:t>Not capable </a:t>
            </a:r>
            <a:r>
              <a:rPr sz="1800" dirty="0">
                <a:latin typeface="Times New Roman"/>
                <a:cs typeface="Times New Roman"/>
              </a:rPr>
              <a:t>of telling whether the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person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uses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WhatsApp.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19" name="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98193" y="1776921"/>
            <a:ext cx="4463095" cy="4234567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1268730" y="2480817"/>
            <a:ext cx="360997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Since</a:t>
            </a:r>
            <a:r>
              <a:rPr sz="1800" spc="1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it</a:t>
            </a:r>
            <a:r>
              <a:rPr sz="1800" spc="1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1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written</a:t>
            </a:r>
            <a:r>
              <a:rPr sz="1800" spc="1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1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C++,</a:t>
            </a:r>
            <a:r>
              <a:rPr sz="1800" spc="1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1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1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fast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efficient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"/>
              <a:tabLst>
                <a:tab pos="299720" algn="l"/>
                <a:tab pos="1708785" algn="l"/>
                <a:tab pos="2240915" algn="l"/>
                <a:tab pos="3266440" algn="l"/>
              </a:tabLst>
            </a:pPr>
            <a:r>
              <a:rPr sz="1800" dirty="0">
                <a:latin typeface="Times New Roman"/>
                <a:cs typeface="Times New Roman"/>
              </a:rPr>
              <a:t>Conven</a:t>
            </a:r>
            <a:r>
              <a:rPr sz="1800" spc="5" dirty="0">
                <a:latin typeface="Times New Roman"/>
                <a:cs typeface="Times New Roman"/>
              </a:rPr>
              <a:t>i</a:t>
            </a:r>
            <a:r>
              <a:rPr sz="1800" dirty="0">
                <a:latin typeface="Times New Roman"/>
                <a:cs typeface="Times New Roman"/>
              </a:rPr>
              <a:t>ent	</a:t>
            </a:r>
            <a:r>
              <a:rPr sz="1800" spc="-10" dirty="0">
                <a:latin typeface="Times New Roman"/>
                <a:cs typeface="Times New Roman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o	oper</a:t>
            </a:r>
            <a:r>
              <a:rPr sz="1800" spc="-10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te	and</a:t>
            </a:r>
            <a:endParaRPr sz="18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understand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others.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1249680" y="3614284"/>
          <a:ext cx="3645535" cy="8039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8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6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59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5524">
                <a:tc>
                  <a:txBody>
                    <a:bodyPr/>
                    <a:lstStyle/>
                    <a:p>
                      <a:pPr marL="318135" indent="-287020">
                        <a:lnSpc>
                          <a:spcPts val="1980"/>
                        </a:lnSpc>
                        <a:buFont typeface="Wingdings"/>
                        <a:buChar char=""/>
                        <a:tabLst>
                          <a:tab pos="318770" algn="l"/>
                        </a:tabLst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User</a:t>
                      </a:r>
                      <a:r>
                        <a:rPr sz="1800" spc="48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readability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98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and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ts val="1980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data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80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privacy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427">
                <a:tc>
                  <a:txBody>
                    <a:bodyPr/>
                    <a:lstStyle/>
                    <a:p>
                      <a:pPr marL="318135">
                        <a:lnSpc>
                          <a:spcPts val="204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due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OOPS.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631">
                <a:tc>
                  <a:txBody>
                    <a:bodyPr/>
                    <a:lstStyle/>
                    <a:p>
                      <a:pPr marL="318135" indent="-287020">
                        <a:lnSpc>
                          <a:spcPts val="1985"/>
                        </a:lnSpc>
                        <a:buFont typeface="Wingdings"/>
                        <a:buChar char=""/>
                        <a:tabLst>
                          <a:tab pos="318770" algn="l"/>
                        </a:tabLst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Functionalities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ts val="198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can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0" algn="r">
                        <a:lnSpc>
                          <a:spcPts val="1985"/>
                        </a:lnSpc>
                      </a:pP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be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85"/>
                        </a:lnSpc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easily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object 22"/>
          <p:cNvSpPr txBox="1"/>
          <p:nvPr/>
        </p:nvSpPr>
        <p:spPr>
          <a:xfrm>
            <a:off x="1555241" y="4401439"/>
            <a:ext cx="33248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38555" algn="l"/>
                <a:tab pos="1856739" algn="l"/>
                <a:tab pos="3157855" algn="l"/>
              </a:tabLst>
            </a:pPr>
            <a:r>
              <a:rPr sz="1800" dirty="0">
                <a:latin typeface="Times New Roman"/>
                <a:cs typeface="Times New Roman"/>
              </a:rPr>
              <a:t>exp</a:t>
            </a:r>
            <a:r>
              <a:rPr sz="1800" spc="5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nded	since	progra</a:t>
            </a:r>
            <a:r>
              <a:rPr sz="1800" spc="-10" dirty="0">
                <a:latin typeface="Times New Roman"/>
                <a:cs typeface="Times New Roman"/>
              </a:rPr>
              <a:t>mm</a:t>
            </a:r>
            <a:r>
              <a:rPr sz="1800" dirty="0">
                <a:latin typeface="Times New Roman"/>
                <a:cs typeface="Times New Roman"/>
              </a:rPr>
              <a:t>e	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written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object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oriented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language.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434584" y="2674620"/>
            <a:ext cx="1649730" cy="1595120"/>
            <a:chOff x="5434584" y="2674620"/>
            <a:chExt cx="1649730" cy="1595120"/>
          </a:xfrm>
        </p:grpSpPr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34584" y="2674620"/>
              <a:ext cx="1649730" cy="159486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61076" y="3006852"/>
              <a:ext cx="1506474" cy="1119378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5863844" y="3136468"/>
            <a:ext cx="86804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285" dirty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sz="4000" b="1" spc="120" dirty="0">
                <a:solidFill>
                  <a:srgbClr val="FFFFFF"/>
                </a:solidFill>
                <a:latin typeface="Times New Roman"/>
                <a:cs typeface="Times New Roman"/>
              </a:rPr>
              <a:t>/</a:t>
            </a:r>
            <a:r>
              <a:rPr sz="4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endParaRPr sz="4000">
              <a:latin typeface="Times New Roman"/>
              <a:cs typeface="Times New Roman"/>
            </a:endParaRPr>
          </a:p>
        </p:txBody>
      </p:sp>
      <p:pic>
        <p:nvPicPr>
          <p:cNvPr id="27" name="object 2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791443" y="5687567"/>
            <a:ext cx="1233677" cy="1011174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11060683" y="5890056"/>
            <a:ext cx="7010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270" dirty="0">
                <a:latin typeface="Times New Roman"/>
                <a:cs typeface="Times New Roman"/>
              </a:rPr>
              <a:t>17.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196412"/>
            <a:ext cx="12189714" cy="659305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12190095" cy="1447165"/>
            <a:chOff x="0" y="0"/>
            <a:chExt cx="12190095" cy="144716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2189714" cy="144712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67100" y="146304"/>
              <a:ext cx="5282946" cy="100355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737609" y="174497"/>
            <a:ext cx="47155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FUTURE</a:t>
            </a:r>
            <a:r>
              <a:rPr spc="-145" dirty="0"/>
              <a:t> </a:t>
            </a:r>
            <a:r>
              <a:rPr spc="-75" dirty="0"/>
              <a:t>IMPROVEMENTS</a:t>
            </a: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206727" y="1879053"/>
            <a:ext cx="7500436" cy="376664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457957" y="2667381"/>
            <a:ext cx="6700520" cy="1855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299720" algn="l"/>
              </a:tabLst>
            </a:pPr>
            <a:r>
              <a:rPr sz="2000" spc="-75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add pictures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contacts.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"/>
              <a:tabLst>
                <a:tab pos="299720" algn="l"/>
              </a:tabLst>
            </a:pPr>
            <a:r>
              <a:rPr sz="2000" spc="-75" dirty="0">
                <a:latin typeface="Times New Roman"/>
                <a:cs typeface="Times New Roman"/>
              </a:rPr>
              <a:t>To</a:t>
            </a:r>
            <a:r>
              <a:rPr sz="2000" spc="4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develop</a:t>
            </a:r>
            <a:r>
              <a:rPr sz="2000" spc="4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3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mechanism</a:t>
            </a:r>
            <a:r>
              <a:rPr sz="2000" spc="3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4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know</a:t>
            </a:r>
            <a:r>
              <a:rPr sz="2000" spc="4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whether</a:t>
            </a:r>
            <a:r>
              <a:rPr sz="2000" spc="4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40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person</a:t>
            </a:r>
            <a:r>
              <a:rPr sz="2000" spc="409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uses</a:t>
            </a:r>
            <a:endParaRPr sz="20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WhatsApp.</a:t>
            </a:r>
            <a:endParaRPr sz="2000">
              <a:latin typeface="Times New Roman"/>
              <a:cs typeface="Times New Roman"/>
            </a:endParaRPr>
          </a:p>
          <a:p>
            <a:pPr marL="299085" marR="6985" indent="-287020">
              <a:lnSpc>
                <a:spcPct val="100000"/>
              </a:lnSpc>
              <a:buFont typeface="Wingdings"/>
              <a:buChar char=""/>
              <a:tabLst>
                <a:tab pos="299720" algn="l"/>
              </a:tabLst>
            </a:pPr>
            <a:r>
              <a:rPr sz="2000" spc="-75" dirty="0">
                <a:latin typeface="Times New Roman"/>
                <a:cs typeface="Times New Roman"/>
              </a:rPr>
              <a:t>To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add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multiple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numbers,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addresses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e-mail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ids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to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same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contact.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"/>
              <a:tabLst>
                <a:tab pos="299720" algn="l"/>
              </a:tabLst>
            </a:pPr>
            <a:r>
              <a:rPr sz="2000" spc="-75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classify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contacts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under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different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categories.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791443" y="5687567"/>
            <a:ext cx="1233677" cy="101117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1060683" y="5890056"/>
            <a:ext cx="7010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270" dirty="0">
                <a:latin typeface="Times New Roman"/>
                <a:cs typeface="Times New Roman"/>
              </a:rPr>
              <a:t>18.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155274"/>
            <a:ext cx="12189714" cy="700443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3695"/>
            <a:ext cx="12190095" cy="1475105"/>
            <a:chOff x="0" y="13695"/>
            <a:chExt cx="12190095" cy="147510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3695"/>
              <a:ext cx="12189714" cy="147455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67428" y="173736"/>
              <a:ext cx="3083814" cy="100355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837938" y="201244"/>
            <a:ext cx="25184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CONCLUSION</a:t>
            </a: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791443" y="5687567"/>
            <a:ext cx="1233677" cy="101117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060683" y="5890056"/>
            <a:ext cx="7010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270" dirty="0">
                <a:latin typeface="Times New Roman"/>
                <a:cs typeface="Times New Roman"/>
              </a:rPr>
              <a:t>19.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88441" y="2218182"/>
            <a:ext cx="11244580" cy="2801620"/>
          </a:xfrm>
          <a:custGeom>
            <a:avLst/>
            <a:gdLst/>
            <a:ahLst/>
            <a:cxnLst/>
            <a:rect l="l" t="t" r="r" b="b"/>
            <a:pathLst>
              <a:path w="11244580" h="2801620">
                <a:moveTo>
                  <a:pt x="0" y="2801112"/>
                </a:moveTo>
                <a:lnTo>
                  <a:pt x="11244072" y="2801112"/>
                </a:lnTo>
                <a:lnTo>
                  <a:pt x="11244072" y="0"/>
                </a:lnTo>
                <a:lnTo>
                  <a:pt x="0" y="0"/>
                </a:lnTo>
                <a:lnTo>
                  <a:pt x="0" y="2801112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65810" y="2245613"/>
            <a:ext cx="10968355" cy="2707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Wingdings"/>
              <a:buChar char=""/>
              <a:tabLst>
                <a:tab pos="299720" algn="l"/>
              </a:tabLst>
            </a:pPr>
            <a:r>
              <a:rPr sz="1600" spc="-10" dirty="0">
                <a:latin typeface="Georgia"/>
                <a:cs typeface="Georgia"/>
              </a:rPr>
              <a:t>The</a:t>
            </a:r>
            <a:r>
              <a:rPr sz="1600" spc="20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project</a:t>
            </a:r>
            <a:r>
              <a:rPr sz="1600" spc="15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enabled</a:t>
            </a:r>
            <a:r>
              <a:rPr sz="1600" spc="55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us</a:t>
            </a:r>
            <a:r>
              <a:rPr sz="1600" spc="10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to</a:t>
            </a:r>
            <a:r>
              <a:rPr sz="1600" spc="5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understand</a:t>
            </a:r>
            <a:r>
              <a:rPr sz="1600" spc="45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the</a:t>
            </a:r>
            <a:r>
              <a:rPr sz="1600" spc="15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importance</a:t>
            </a:r>
            <a:r>
              <a:rPr sz="1600" spc="35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of</a:t>
            </a:r>
            <a:r>
              <a:rPr sz="1600" spc="10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C++</a:t>
            </a:r>
            <a:r>
              <a:rPr sz="1600" spc="10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programming</a:t>
            </a:r>
            <a:r>
              <a:rPr sz="1600" spc="45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language</a:t>
            </a:r>
            <a:r>
              <a:rPr sz="1600" spc="25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through</a:t>
            </a:r>
            <a:r>
              <a:rPr sz="1600" spc="25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OOPS</a:t>
            </a:r>
            <a:r>
              <a:rPr sz="1600" spc="15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and</a:t>
            </a:r>
            <a:r>
              <a:rPr sz="1600" spc="30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File</a:t>
            </a:r>
            <a:r>
              <a:rPr sz="1600" spc="25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Handling.</a:t>
            </a:r>
            <a:endParaRPr sz="16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Wingdings"/>
              <a:buChar char=""/>
            </a:pPr>
            <a:endParaRPr sz="1650">
              <a:latin typeface="Georgia"/>
              <a:cs typeface="Georgia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"/>
              <a:tabLst>
                <a:tab pos="299720" algn="l"/>
              </a:tabLst>
            </a:pPr>
            <a:r>
              <a:rPr sz="1600" spc="-5" dirty="0">
                <a:latin typeface="Georgia"/>
                <a:cs typeface="Georgia"/>
              </a:rPr>
              <a:t>It</a:t>
            </a:r>
            <a:r>
              <a:rPr sz="1600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also</a:t>
            </a:r>
            <a:r>
              <a:rPr sz="1600" spc="20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enabled</a:t>
            </a:r>
            <a:r>
              <a:rPr sz="1600" spc="60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us</a:t>
            </a:r>
            <a:r>
              <a:rPr sz="1600" spc="5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to</a:t>
            </a:r>
            <a:r>
              <a:rPr sz="1600" spc="5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understand</a:t>
            </a:r>
            <a:r>
              <a:rPr sz="1600" spc="40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that</a:t>
            </a:r>
            <a:r>
              <a:rPr sz="1600" spc="25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OOPS</a:t>
            </a:r>
            <a:r>
              <a:rPr sz="1600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is</a:t>
            </a:r>
            <a:r>
              <a:rPr sz="1600" spc="10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much</a:t>
            </a:r>
            <a:r>
              <a:rPr sz="1600" spc="35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more</a:t>
            </a:r>
            <a:r>
              <a:rPr sz="1600" spc="15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powerful</a:t>
            </a:r>
            <a:r>
              <a:rPr sz="1600" spc="25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than</a:t>
            </a:r>
            <a:r>
              <a:rPr sz="1600" spc="30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structures</a:t>
            </a:r>
            <a:r>
              <a:rPr sz="1600" spc="20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in</a:t>
            </a:r>
            <a:r>
              <a:rPr sz="1600" spc="15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C</a:t>
            </a:r>
            <a:r>
              <a:rPr sz="1600" spc="5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language.</a:t>
            </a:r>
            <a:endParaRPr sz="16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Wingdings"/>
              <a:buChar char=""/>
            </a:pPr>
            <a:endParaRPr sz="1650">
              <a:latin typeface="Georgia"/>
              <a:cs typeface="Georgia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"/>
              <a:tabLst>
                <a:tab pos="299720" algn="l"/>
              </a:tabLst>
            </a:pPr>
            <a:r>
              <a:rPr sz="1600" spc="-5" dirty="0">
                <a:latin typeface="Georgia"/>
                <a:cs typeface="Georgia"/>
              </a:rPr>
              <a:t>It</a:t>
            </a:r>
            <a:r>
              <a:rPr sz="1600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helped</a:t>
            </a:r>
            <a:r>
              <a:rPr sz="1600" spc="40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us</a:t>
            </a:r>
            <a:r>
              <a:rPr sz="1600" spc="5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to</a:t>
            </a:r>
            <a:r>
              <a:rPr sz="1600" spc="5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understand</a:t>
            </a:r>
            <a:r>
              <a:rPr sz="1600" spc="55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one</a:t>
            </a:r>
            <a:r>
              <a:rPr sz="1600" spc="5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of</a:t>
            </a:r>
            <a:r>
              <a:rPr sz="1600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the</a:t>
            </a:r>
            <a:r>
              <a:rPr sz="1600" spc="15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most</a:t>
            </a:r>
            <a:r>
              <a:rPr sz="1600" spc="10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important</a:t>
            </a:r>
            <a:r>
              <a:rPr sz="1600" spc="25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feature</a:t>
            </a:r>
            <a:r>
              <a:rPr sz="1600" spc="35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of</a:t>
            </a:r>
            <a:r>
              <a:rPr sz="1600" spc="10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C++</a:t>
            </a:r>
            <a:r>
              <a:rPr sz="1600" spc="5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language-</a:t>
            </a:r>
            <a:r>
              <a:rPr sz="1600" spc="30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File</a:t>
            </a:r>
            <a:r>
              <a:rPr sz="1600" spc="35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Handling.</a:t>
            </a:r>
            <a:endParaRPr sz="16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Wingdings"/>
              <a:buChar char=""/>
            </a:pPr>
            <a:endParaRPr sz="1650">
              <a:latin typeface="Georgia"/>
              <a:cs typeface="Georgia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"/>
              <a:tabLst>
                <a:tab pos="299720" algn="l"/>
              </a:tabLst>
            </a:pPr>
            <a:r>
              <a:rPr sz="1600" spc="-5" dirty="0">
                <a:latin typeface="Georgia"/>
                <a:cs typeface="Georgia"/>
              </a:rPr>
              <a:t>It</a:t>
            </a:r>
            <a:r>
              <a:rPr sz="1600" spc="5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enabled</a:t>
            </a:r>
            <a:r>
              <a:rPr sz="1600" spc="60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us</a:t>
            </a:r>
            <a:r>
              <a:rPr sz="1600" spc="10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to</a:t>
            </a:r>
            <a:r>
              <a:rPr sz="1600" spc="10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learn</a:t>
            </a:r>
            <a:r>
              <a:rPr sz="1600" spc="35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the</a:t>
            </a:r>
            <a:r>
              <a:rPr sz="1600" spc="20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importance</a:t>
            </a:r>
            <a:r>
              <a:rPr sz="1600" spc="55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of</a:t>
            </a:r>
            <a:r>
              <a:rPr sz="1600" spc="5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data</a:t>
            </a:r>
            <a:r>
              <a:rPr sz="1600" spc="35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privacy</a:t>
            </a:r>
            <a:r>
              <a:rPr sz="1600" spc="45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and</a:t>
            </a:r>
            <a:r>
              <a:rPr sz="1600" spc="30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data</a:t>
            </a:r>
            <a:r>
              <a:rPr sz="1600" spc="25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security</a:t>
            </a:r>
            <a:r>
              <a:rPr sz="1600" spc="40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through</a:t>
            </a:r>
            <a:r>
              <a:rPr sz="1600" spc="35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object</a:t>
            </a:r>
            <a:r>
              <a:rPr sz="1600" spc="15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oriented</a:t>
            </a:r>
            <a:r>
              <a:rPr sz="1600" spc="35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philosophy.</a:t>
            </a:r>
            <a:endParaRPr sz="16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Wingdings"/>
              <a:buChar char=""/>
            </a:pPr>
            <a:endParaRPr sz="1650">
              <a:latin typeface="Georgia"/>
              <a:cs typeface="Georgia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"/>
              <a:tabLst>
                <a:tab pos="299720" algn="l"/>
              </a:tabLst>
            </a:pPr>
            <a:r>
              <a:rPr sz="1600" spc="-5" dirty="0">
                <a:latin typeface="Georgia"/>
                <a:cs typeface="Georgia"/>
              </a:rPr>
              <a:t>It</a:t>
            </a:r>
            <a:r>
              <a:rPr sz="1600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enabled</a:t>
            </a:r>
            <a:r>
              <a:rPr sz="1600" spc="60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us</a:t>
            </a:r>
            <a:r>
              <a:rPr sz="1600" spc="10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to</a:t>
            </a:r>
            <a:r>
              <a:rPr sz="1600" spc="5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work</a:t>
            </a:r>
            <a:r>
              <a:rPr sz="1600" spc="10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in</a:t>
            </a:r>
            <a:r>
              <a:rPr sz="1600" spc="20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group</a:t>
            </a:r>
            <a:r>
              <a:rPr sz="1600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and</a:t>
            </a:r>
            <a:r>
              <a:rPr sz="1600" spc="30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solve</a:t>
            </a:r>
            <a:r>
              <a:rPr sz="1600" spc="40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the</a:t>
            </a:r>
            <a:r>
              <a:rPr sz="1600" spc="20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problem</a:t>
            </a:r>
            <a:r>
              <a:rPr sz="1600" spc="35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given</a:t>
            </a:r>
            <a:r>
              <a:rPr sz="1600" spc="30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to</a:t>
            </a:r>
            <a:r>
              <a:rPr sz="1600" spc="10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us.</a:t>
            </a:r>
            <a:r>
              <a:rPr sz="1600" spc="15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It</a:t>
            </a:r>
            <a:r>
              <a:rPr sz="1600" spc="5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taught</a:t>
            </a:r>
            <a:r>
              <a:rPr sz="1600" spc="30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us </a:t>
            </a:r>
            <a:r>
              <a:rPr sz="1600" spc="-10" dirty="0">
                <a:latin typeface="Georgia"/>
                <a:cs typeface="Georgia"/>
              </a:rPr>
              <a:t>teams</a:t>
            </a:r>
            <a:r>
              <a:rPr sz="1600" spc="30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spirit</a:t>
            </a:r>
            <a:r>
              <a:rPr sz="1600" spc="30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and</a:t>
            </a:r>
            <a:r>
              <a:rPr sz="1600" spc="30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time</a:t>
            </a:r>
            <a:r>
              <a:rPr sz="1600" spc="20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management.</a:t>
            </a:r>
            <a:endParaRPr sz="16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Wingdings"/>
              <a:buChar char=""/>
            </a:pPr>
            <a:endParaRPr sz="1650">
              <a:latin typeface="Georgia"/>
              <a:cs typeface="Georgia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"/>
              <a:tabLst>
                <a:tab pos="299720" algn="l"/>
              </a:tabLst>
            </a:pPr>
            <a:r>
              <a:rPr sz="1600" spc="-10" dirty="0">
                <a:latin typeface="Georgia"/>
                <a:cs typeface="Georgia"/>
              </a:rPr>
              <a:t>Several</a:t>
            </a:r>
            <a:r>
              <a:rPr sz="1600" spc="45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improvements</a:t>
            </a:r>
            <a:r>
              <a:rPr sz="1600" spc="45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to</a:t>
            </a:r>
            <a:r>
              <a:rPr sz="1600" spc="10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the</a:t>
            </a:r>
            <a:r>
              <a:rPr sz="1600" spc="15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current</a:t>
            </a:r>
            <a:r>
              <a:rPr sz="1600" spc="25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programme</a:t>
            </a:r>
            <a:r>
              <a:rPr sz="1600" spc="30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can</a:t>
            </a:r>
            <a:r>
              <a:rPr sz="1600" spc="15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still</a:t>
            </a:r>
            <a:r>
              <a:rPr sz="1600" spc="25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be</a:t>
            </a:r>
            <a:r>
              <a:rPr sz="1600" spc="25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made.</a:t>
            </a:r>
            <a:endParaRPr sz="1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168987"/>
            <a:ext cx="12189714" cy="68673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3681"/>
            <a:ext cx="12190095" cy="1459865"/>
            <a:chOff x="0" y="13681"/>
            <a:chExt cx="12190095" cy="145986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3681"/>
              <a:ext cx="12189714" cy="145938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76571" y="166116"/>
              <a:ext cx="3064002" cy="1003553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REFERENCES</a:t>
            </a: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791443" y="5687567"/>
            <a:ext cx="1233677" cy="101117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063731" y="5890056"/>
            <a:ext cx="6915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365" dirty="0">
                <a:latin typeface="Times New Roman"/>
                <a:cs typeface="Times New Roman"/>
              </a:rPr>
              <a:t>2</a:t>
            </a:r>
            <a:r>
              <a:rPr sz="3600" b="1" spc="185" dirty="0">
                <a:latin typeface="Times New Roman"/>
                <a:cs typeface="Times New Roman"/>
              </a:rPr>
              <a:t>0.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70253" y="1878329"/>
            <a:ext cx="10276840" cy="1569720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377190" indent="-28702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Wingdings"/>
              <a:buChar char=""/>
              <a:tabLst>
                <a:tab pos="376555" algn="l"/>
                <a:tab pos="377190" algn="l"/>
              </a:tabLst>
            </a:pPr>
            <a:r>
              <a:rPr sz="12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Georgia"/>
                <a:cs typeface="Georgia"/>
                <a:hlinkClick r:id="rId6"/>
              </a:rPr>
              <a:t>https://codeprojectz.com/applications-and-web-projects/contact-management-system-in-c-with-source-code/</a:t>
            </a:r>
            <a:endParaRPr sz="12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"/>
            </a:pPr>
            <a:endParaRPr sz="1250">
              <a:latin typeface="Georgia"/>
              <a:cs typeface="Georgia"/>
            </a:endParaRPr>
          </a:p>
          <a:p>
            <a:pPr marL="377190" indent="-287020">
              <a:lnSpc>
                <a:spcPct val="100000"/>
              </a:lnSpc>
              <a:buClr>
                <a:srgbClr val="000000"/>
              </a:buClr>
              <a:buFont typeface="Wingdings"/>
              <a:buChar char=""/>
              <a:tabLst>
                <a:tab pos="376555" algn="l"/>
                <a:tab pos="377190" algn="l"/>
              </a:tabLst>
            </a:pPr>
            <a:r>
              <a:rPr sz="12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Georgia"/>
                <a:cs typeface="Georgia"/>
                <a:hlinkClick r:id="rId7"/>
              </a:rPr>
              <a:t>https://github.com/muradyf/contact-management-system#:~:text=Contact%20Management%20System-</a:t>
            </a:r>
            <a:endParaRPr sz="1200">
              <a:latin typeface="Georgia"/>
              <a:cs typeface="Georgia"/>
            </a:endParaRPr>
          </a:p>
          <a:p>
            <a:pPr marL="377190" marR="120014">
              <a:lnSpc>
                <a:spcPct val="100000"/>
              </a:lnSpc>
            </a:pPr>
            <a:r>
              <a:rPr sz="12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Georgia"/>
                <a:cs typeface="Georgia"/>
                <a:hlinkClick r:id="rId7"/>
              </a:rPr>
              <a:t>,A%20contact%20management%20system%20written%20in%20C%2B%2B%20that%20provides%20various,and%20writing%20a%20contact% </a:t>
            </a:r>
            <a:r>
              <a:rPr sz="1200" dirty="0">
                <a:solidFill>
                  <a:srgbClr val="0462C1"/>
                </a:solidFill>
                <a:latin typeface="Georgia"/>
                <a:cs typeface="Georgia"/>
                <a:hlinkClick r:id="rId7"/>
              </a:rPr>
              <a:t> </a:t>
            </a:r>
            <a:r>
              <a:rPr sz="12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Georgia"/>
                <a:cs typeface="Georgia"/>
                <a:hlinkClick r:id="rId7"/>
              </a:rPr>
              <a:t>20list</a:t>
            </a:r>
            <a:r>
              <a:rPr sz="1200" spc="-5" dirty="0">
                <a:latin typeface="Georgia"/>
                <a:cs typeface="Georgia"/>
                <a:hlinkClick r:id="rId7"/>
              </a:rPr>
              <a:t>.</a:t>
            </a:r>
            <a:endParaRPr sz="12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Georgia"/>
              <a:cs typeface="Georgia"/>
            </a:endParaRPr>
          </a:p>
          <a:p>
            <a:pPr marL="377190" indent="-287020">
              <a:lnSpc>
                <a:spcPct val="100000"/>
              </a:lnSpc>
              <a:buClr>
                <a:srgbClr val="000000"/>
              </a:buClr>
              <a:buFont typeface="Wingdings"/>
              <a:buChar char=""/>
              <a:tabLst>
                <a:tab pos="376555" algn="l"/>
                <a:tab pos="377190" algn="l"/>
              </a:tabLst>
            </a:pPr>
            <a:r>
              <a:rPr sz="12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Georgia"/>
                <a:cs typeface="Georgia"/>
                <a:hlinkClick r:id="rId8"/>
              </a:rPr>
              <a:t>https://www.codeproject.com/Questions/5315219/Need-help-making-a-contact-management-system-in-Cp</a:t>
            </a:r>
            <a:endParaRPr sz="1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87167" y="446531"/>
              <a:ext cx="7408164" cy="125577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75560" y="420623"/>
              <a:ext cx="7271004" cy="145237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46604" y="486155"/>
              <a:ext cx="7293864" cy="11430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33472" y="460248"/>
              <a:ext cx="7157466" cy="1338834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998089" y="616711"/>
            <a:ext cx="63938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u="heavy" spc="-34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ACKNOWLE</a:t>
            </a:r>
            <a:r>
              <a:rPr sz="4800" b="0" u="heavy" spc="-3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D</a:t>
            </a:r>
            <a:r>
              <a:rPr sz="4800" b="0" u="heavy" spc="-2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GEM</a:t>
            </a:r>
            <a:r>
              <a:rPr sz="4800" b="0" u="heavy" spc="-17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4800" b="0" u="heavy" spc="-57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NT…</a:t>
            </a:r>
            <a:endParaRPr sz="48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508760" y="1299972"/>
            <a:ext cx="9255760" cy="4552315"/>
            <a:chOff x="1508760" y="1299972"/>
            <a:chExt cx="9255760" cy="4552315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99232" y="1299972"/>
              <a:ext cx="6425946" cy="9372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514856" y="2060448"/>
              <a:ext cx="9243060" cy="3785870"/>
            </a:xfrm>
            <a:custGeom>
              <a:avLst/>
              <a:gdLst/>
              <a:ahLst/>
              <a:cxnLst/>
              <a:rect l="l" t="t" r="r" b="b"/>
              <a:pathLst>
                <a:path w="9243060" h="3785870">
                  <a:moveTo>
                    <a:pt x="9243060" y="0"/>
                  </a:moveTo>
                  <a:lnTo>
                    <a:pt x="0" y="0"/>
                  </a:lnTo>
                  <a:lnTo>
                    <a:pt x="0" y="3785616"/>
                  </a:lnTo>
                  <a:lnTo>
                    <a:pt x="9243060" y="3785616"/>
                  </a:lnTo>
                  <a:lnTo>
                    <a:pt x="92430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14856" y="2060448"/>
              <a:ext cx="9243060" cy="3785870"/>
            </a:xfrm>
            <a:custGeom>
              <a:avLst/>
              <a:gdLst/>
              <a:ahLst/>
              <a:cxnLst/>
              <a:rect l="l" t="t" r="r" b="b"/>
              <a:pathLst>
                <a:path w="9243060" h="3785870">
                  <a:moveTo>
                    <a:pt x="0" y="3785616"/>
                  </a:moveTo>
                  <a:lnTo>
                    <a:pt x="9243060" y="3785616"/>
                  </a:lnTo>
                  <a:lnTo>
                    <a:pt x="9243060" y="0"/>
                  </a:lnTo>
                  <a:lnTo>
                    <a:pt x="0" y="0"/>
                  </a:lnTo>
                  <a:lnTo>
                    <a:pt x="0" y="3785616"/>
                  </a:lnTo>
                  <a:close/>
                </a:path>
              </a:pathLst>
            </a:custGeom>
            <a:ln w="12192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593341" y="2085213"/>
            <a:ext cx="9089390" cy="36849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Times New Roman"/>
                <a:cs typeface="Times New Roman"/>
              </a:rPr>
              <a:t>It</a:t>
            </a:r>
            <a:r>
              <a:rPr sz="2000" i="1" spc="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gives</a:t>
            </a:r>
            <a:r>
              <a:rPr sz="2000" i="1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us</a:t>
            </a:r>
            <a:r>
              <a:rPr sz="2000" i="1" dirty="0">
                <a:latin typeface="Times New Roman"/>
                <a:cs typeface="Times New Roman"/>
              </a:rPr>
              <a:t> a</a:t>
            </a:r>
            <a:r>
              <a:rPr sz="2000" i="1" spc="5" dirty="0">
                <a:latin typeface="Times New Roman"/>
                <a:cs typeface="Times New Roman"/>
              </a:rPr>
              <a:t> </a:t>
            </a:r>
            <a:r>
              <a:rPr sz="2000" i="1" spc="-15" dirty="0">
                <a:latin typeface="Times New Roman"/>
                <a:cs typeface="Times New Roman"/>
              </a:rPr>
              <a:t>great</a:t>
            </a:r>
            <a:r>
              <a:rPr sz="2000" i="1" spc="-1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sense</a:t>
            </a:r>
            <a:r>
              <a:rPr sz="2000" i="1" dirty="0">
                <a:latin typeface="Times New Roman"/>
                <a:cs typeface="Times New Roman"/>
              </a:rPr>
              <a:t> of</a:t>
            </a:r>
            <a:r>
              <a:rPr sz="2000" i="1" spc="5" dirty="0">
                <a:latin typeface="Times New Roman"/>
                <a:cs typeface="Times New Roman"/>
              </a:rPr>
              <a:t> </a:t>
            </a:r>
            <a:r>
              <a:rPr sz="2000" i="1" spc="-10" dirty="0">
                <a:latin typeface="Times New Roman"/>
                <a:cs typeface="Times New Roman"/>
              </a:rPr>
              <a:t>pleasure</a:t>
            </a:r>
            <a:r>
              <a:rPr sz="2000" i="1" spc="-5" dirty="0">
                <a:latin typeface="Times New Roman"/>
                <a:cs typeface="Times New Roman"/>
              </a:rPr>
              <a:t> to</a:t>
            </a:r>
            <a:r>
              <a:rPr sz="2000" i="1" dirty="0">
                <a:latin typeface="Times New Roman"/>
                <a:cs typeface="Times New Roman"/>
              </a:rPr>
              <a:t> </a:t>
            </a:r>
            <a:r>
              <a:rPr sz="2000" i="1" spc="-15" dirty="0">
                <a:latin typeface="Times New Roman"/>
                <a:cs typeface="Times New Roman"/>
              </a:rPr>
              <a:t>present</a:t>
            </a:r>
            <a:r>
              <a:rPr sz="2000" i="1" spc="-1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the</a:t>
            </a:r>
            <a:r>
              <a:rPr sz="2000" i="1" dirty="0">
                <a:latin typeface="Times New Roman"/>
                <a:cs typeface="Times New Roman"/>
              </a:rPr>
              <a:t> </a:t>
            </a:r>
            <a:r>
              <a:rPr sz="2000" i="1" spc="-15" dirty="0">
                <a:latin typeface="Times New Roman"/>
                <a:cs typeface="Times New Roman"/>
              </a:rPr>
              <a:t>report</a:t>
            </a:r>
            <a:r>
              <a:rPr sz="2000" i="1" spc="-1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of</a:t>
            </a:r>
            <a:r>
              <a:rPr sz="2000" i="1" spc="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the</a:t>
            </a:r>
            <a:r>
              <a:rPr sz="2000" i="1" dirty="0">
                <a:latin typeface="Times New Roman"/>
                <a:cs typeface="Times New Roman"/>
              </a:rPr>
              <a:t> </a:t>
            </a:r>
            <a:r>
              <a:rPr sz="2000" i="1" spc="-35" dirty="0">
                <a:latin typeface="Times New Roman"/>
                <a:cs typeface="Times New Roman"/>
              </a:rPr>
              <a:t>B.Tech</a:t>
            </a:r>
            <a:r>
              <a:rPr sz="2000" i="1" spc="-30" dirty="0">
                <a:latin typeface="Times New Roman"/>
                <a:cs typeface="Times New Roman"/>
              </a:rPr>
              <a:t> </a:t>
            </a:r>
            <a:r>
              <a:rPr sz="2000" i="1" spc="-15" dirty="0">
                <a:latin typeface="Times New Roman"/>
                <a:cs typeface="Times New Roman"/>
              </a:rPr>
              <a:t>Project </a:t>
            </a:r>
            <a:r>
              <a:rPr sz="2000" i="1" spc="-1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Undertaken during </a:t>
            </a:r>
            <a:r>
              <a:rPr sz="2000" i="1" spc="-30" dirty="0">
                <a:latin typeface="Times New Roman"/>
                <a:cs typeface="Times New Roman"/>
              </a:rPr>
              <a:t>B.Tech, </a:t>
            </a:r>
            <a:r>
              <a:rPr sz="2000" i="1" spc="-45" dirty="0">
                <a:latin typeface="Times New Roman"/>
                <a:cs typeface="Times New Roman"/>
              </a:rPr>
              <a:t>FirstYear. </a:t>
            </a:r>
            <a:r>
              <a:rPr sz="2000" i="1" spc="-90" dirty="0">
                <a:latin typeface="Times New Roman"/>
                <a:cs typeface="Times New Roman"/>
              </a:rPr>
              <a:t>We </a:t>
            </a:r>
            <a:r>
              <a:rPr sz="2000" i="1" spc="-5" dirty="0">
                <a:latin typeface="Times New Roman"/>
                <a:cs typeface="Times New Roman"/>
              </a:rPr>
              <a:t>owe </a:t>
            </a:r>
            <a:r>
              <a:rPr sz="2000" i="1" dirty="0">
                <a:latin typeface="Times New Roman"/>
                <a:cs typeface="Times New Roman"/>
              </a:rPr>
              <a:t>a special debt of </a:t>
            </a:r>
            <a:r>
              <a:rPr sz="2000" i="1" spc="-5" dirty="0">
                <a:latin typeface="Times New Roman"/>
                <a:cs typeface="Times New Roman"/>
              </a:rPr>
              <a:t>gratitude to </a:t>
            </a:r>
            <a:r>
              <a:rPr sz="2000" b="1" i="1" spc="-5" dirty="0">
                <a:latin typeface="Times New Roman"/>
                <a:cs typeface="Times New Roman"/>
              </a:rPr>
              <a:t>Dr</a:t>
            </a:r>
            <a:r>
              <a:rPr sz="2000" i="1" spc="-5" dirty="0">
                <a:latin typeface="Times New Roman"/>
                <a:cs typeface="Times New Roman"/>
              </a:rPr>
              <a:t>. </a:t>
            </a:r>
            <a:r>
              <a:rPr sz="2000" b="1" i="1" dirty="0">
                <a:latin typeface="Times New Roman"/>
                <a:cs typeface="Times New Roman"/>
              </a:rPr>
              <a:t>Parul </a:t>
            </a:r>
            <a:r>
              <a:rPr sz="2000" b="1" i="1" spc="5" dirty="0">
                <a:latin typeface="Times New Roman"/>
                <a:cs typeface="Times New Roman"/>
              </a:rPr>
              <a:t> </a:t>
            </a:r>
            <a:r>
              <a:rPr sz="2000" b="1" i="1" spc="-5" dirty="0">
                <a:latin typeface="Times New Roman"/>
                <a:cs typeface="Times New Roman"/>
              </a:rPr>
              <a:t>Agarwal </a:t>
            </a:r>
            <a:r>
              <a:rPr sz="2000" i="1" dirty="0">
                <a:latin typeface="Times New Roman"/>
                <a:cs typeface="Times New Roman"/>
              </a:rPr>
              <a:t>- </a:t>
            </a:r>
            <a:r>
              <a:rPr sz="2000" b="1" i="1" spc="-5" dirty="0">
                <a:latin typeface="Times New Roman"/>
                <a:cs typeface="Times New Roman"/>
              </a:rPr>
              <a:t>Assistant Professor (Senior Grade) </a:t>
            </a:r>
            <a:r>
              <a:rPr sz="2000" i="1" spc="-10" dirty="0">
                <a:latin typeface="Times New Roman"/>
                <a:cs typeface="Times New Roman"/>
              </a:rPr>
              <a:t>for </a:t>
            </a:r>
            <a:r>
              <a:rPr sz="2000" i="1" dirty="0">
                <a:latin typeface="Times New Roman"/>
                <a:cs typeface="Times New Roman"/>
              </a:rPr>
              <a:t>her </a:t>
            </a:r>
            <a:r>
              <a:rPr sz="2000" i="1" spc="-5" dirty="0">
                <a:latin typeface="Times New Roman"/>
                <a:cs typeface="Times New Roman"/>
              </a:rPr>
              <a:t>constant support </a:t>
            </a:r>
            <a:r>
              <a:rPr sz="2000" i="1" dirty="0">
                <a:latin typeface="Times New Roman"/>
                <a:cs typeface="Times New Roman"/>
              </a:rPr>
              <a:t>and </a:t>
            </a:r>
            <a:r>
              <a:rPr sz="2000" i="1" spc="-5" dirty="0">
                <a:latin typeface="Times New Roman"/>
                <a:cs typeface="Times New Roman"/>
              </a:rPr>
              <a:t>guidance </a:t>
            </a:r>
            <a:r>
              <a:rPr sz="2000" i="1" dirty="0">
                <a:latin typeface="Times New Roman"/>
                <a:cs typeface="Times New Roman"/>
              </a:rPr>
              <a:t> </a:t>
            </a:r>
            <a:r>
              <a:rPr sz="2000" i="1" spc="-10" dirty="0">
                <a:latin typeface="Times New Roman"/>
                <a:cs typeface="Times New Roman"/>
              </a:rPr>
              <a:t>throughout</a:t>
            </a:r>
            <a:r>
              <a:rPr sz="2000" i="1" spc="-5" dirty="0">
                <a:latin typeface="Times New Roman"/>
                <a:cs typeface="Times New Roman"/>
              </a:rPr>
              <a:t> our</a:t>
            </a:r>
            <a:r>
              <a:rPr sz="2000" i="1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work.</a:t>
            </a:r>
            <a:r>
              <a:rPr sz="2000" i="1" dirty="0">
                <a:latin typeface="Times New Roman"/>
                <a:cs typeface="Times New Roman"/>
              </a:rPr>
              <a:t> Her</a:t>
            </a:r>
            <a:r>
              <a:rPr sz="2000" i="1" spc="5" dirty="0">
                <a:latin typeface="Times New Roman"/>
                <a:cs typeface="Times New Roman"/>
              </a:rPr>
              <a:t> </a:t>
            </a:r>
            <a:r>
              <a:rPr sz="2000" i="1" spc="-15" dirty="0">
                <a:latin typeface="Times New Roman"/>
                <a:cs typeface="Times New Roman"/>
              </a:rPr>
              <a:t>sincerity,</a:t>
            </a:r>
            <a:r>
              <a:rPr sz="2000" i="1" spc="-10" dirty="0">
                <a:latin typeface="Times New Roman"/>
                <a:cs typeface="Times New Roman"/>
              </a:rPr>
              <a:t> thoroughness,</a:t>
            </a:r>
            <a:r>
              <a:rPr sz="2000" i="1" spc="-5" dirty="0">
                <a:latin typeface="Times New Roman"/>
                <a:cs typeface="Times New Roman"/>
              </a:rPr>
              <a:t> and</a:t>
            </a:r>
            <a:r>
              <a:rPr sz="2000" i="1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perseverance</a:t>
            </a:r>
            <a:r>
              <a:rPr sz="2000" i="1" dirty="0">
                <a:latin typeface="Times New Roman"/>
                <a:cs typeface="Times New Roman"/>
              </a:rPr>
              <a:t> have</a:t>
            </a:r>
            <a:r>
              <a:rPr sz="2000" i="1" spc="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been</a:t>
            </a:r>
            <a:r>
              <a:rPr sz="2000" i="1" spc="49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a </a:t>
            </a:r>
            <a:r>
              <a:rPr sz="2000" i="1" spc="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constant </a:t>
            </a:r>
            <a:r>
              <a:rPr sz="2000" i="1" spc="-20" dirty="0">
                <a:latin typeface="Times New Roman"/>
                <a:cs typeface="Times New Roman"/>
              </a:rPr>
              <a:t>source </a:t>
            </a:r>
            <a:r>
              <a:rPr sz="2000" i="1" dirty="0">
                <a:latin typeface="Times New Roman"/>
                <a:cs typeface="Times New Roman"/>
              </a:rPr>
              <a:t>of </a:t>
            </a:r>
            <a:r>
              <a:rPr sz="2000" i="1" spc="-5" dirty="0">
                <a:latin typeface="Times New Roman"/>
                <a:cs typeface="Times New Roman"/>
              </a:rPr>
              <a:t>inspiration </a:t>
            </a:r>
            <a:r>
              <a:rPr sz="2000" i="1" spc="-10" dirty="0">
                <a:latin typeface="Times New Roman"/>
                <a:cs typeface="Times New Roman"/>
              </a:rPr>
              <a:t>for </a:t>
            </a:r>
            <a:r>
              <a:rPr sz="2000" i="1" spc="-5" dirty="0">
                <a:latin typeface="Times New Roman"/>
                <a:cs typeface="Times New Roman"/>
              </a:rPr>
              <a:t>us. </a:t>
            </a:r>
            <a:r>
              <a:rPr sz="2000" i="1" dirty="0">
                <a:latin typeface="Times New Roman"/>
                <a:cs typeface="Times New Roman"/>
              </a:rPr>
              <a:t>It </a:t>
            </a:r>
            <a:r>
              <a:rPr sz="2000" i="1" spc="-5" dirty="0">
                <a:latin typeface="Times New Roman"/>
                <a:cs typeface="Times New Roman"/>
              </a:rPr>
              <a:t>is </a:t>
            </a:r>
            <a:r>
              <a:rPr sz="2000" i="1" dirty="0">
                <a:latin typeface="Times New Roman"/>
                <a:cs typeface="Times New Roman"/>
              </a:rPr>
              <a:t>only her </a:t>
            </a:r>
            <a:r>
              <a:rPr sz="2000" i="1" spc="-5" dirty="0">
                <a:latin typeface="Times New Roman"/>
                <a:cs typeface="Times New Roman"/>
              </a:rPr>
              <a:t>cognizant </a:t>
            </a:r>
            <a:r>
              <a:rPr sz="2000" i="1" spc="-10" dirty="0">
                <a:latin typeface="Times New Roman"/>
                <a:cs typeface="Times New Roman"/>
              </a:rPr>
              <a:t>efforts </a:t>
            </a:r>
            <a:r>
              <a:rPr sz="2000" i="1" spc="-5" dirty="0">
                <a:latin typeface="Times New Roman"/>
                <a:cs typeface="Times New Roman"/>
              </a:rPr>
              <a:t>that </a:t>
            </a:r>
            <a:r>
              <a:rPr sz="2000" i="1" dirty="0">
                <a:latin typeface="Times New Roman"/>
                <a:cs typeface="Times New Roman"/>
              </a:rPr>
              <a:t>our </a:t>
            </a:r>
            <a:r>
              <a:rPr sz="2000" i="1" spc="-5" dirty="0">
                <a:latin typeface="Times New Roman"/>
                <a:cs typeface="Times New Roman"/>
              </a:rPr>
              <a:t>endeavours </a:t>
            </a:r>
            <a:r>
              <a:rPr sz="2000" i="1" dirty="0">
                <a:latin typeface="Times New Roman"/>
                <a:cs typeface="Times New Roman"/>
              </a:rPr>
              <a:t> have</a:t>
            </a:r>
            <a:r>
              <a:rPr sz="2000" i="1" spc="-2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seen</a:t>
            </a:r>
            <a:r>
              <a:rPr sz="2000" i="1" spc="-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the</a:t>
            </a:r>
            <a:r>
              <a:rPr sz="2000" i="1" spc="-1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light</a:t>
            </a:r>
            <a:r>
              <a:rPr sz="2000" i="1" spc="-3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of</a:t>
            </a:r>
            <a:r>
              <a:rPr sz="2000" i="1" spc="-1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the</a:t>
            </a:r>
            <a:r>
              <a:rPr sz="2000" i="1" spc="-10" dirty="0">
                <a:latin typeface="Times New Roman"/>
                <a:cs typeface="Times New Roman"/>
              </a:rPr>
              <a:t> </a:t>
            </a:r>
            <a:r>
              <a:rPr sz="2000" i="1" spc="-25" dirty="0">
                <a:latin typeface="Times New Roman"/>
                <a:cs typeface="Times New Roman"/>
              </a:rPr>
              <a:t>day.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000" i="1" spc="-5" dirty="0">
                <a:latin typeface="Times New Roman"/>
                <a:cs typeface="Times New Roman"/>
              </a:rPr>
              <a:t>At last, we would like </a:t>
            </a:r>
            <a:r>
              <a:rPr sz="2000" i="1" spc="-10" dirty="0">
                <a:latin typeface="Times New Roman"/>
                <a:cs typeface="Times New Roman"/>
              </a:rPr>
              <a:t>to </a:t>
            </a:r>
            <a:r>
              <a:rPr sz="2000" i="1" spc="-5" dirty="0">
                <a:latin typeface="Times New Roman"/>
                <a:cs typeface="Times New Roman"/>
              </a:rPr>
              <a:t>extend </a:t>
            </a:r>
            <a:r>
              <a:rPr sz="2000" i="1" dirty="0">
                <a:latin typeface="Times New Roman"/>
                <a:cs typeface="Times New Roman"/>
              </a:rPr>
              <a:t>our </a:t>
            </a:r>
            <a:r>
              <a:rPr sz="2000" i="1" spc="-5" dirty="0">
                <a:latin typeface="Times New Roman"/>
                <a:cs typeface="Times New Roman"/>
              </a:rPr>
              <a:t>heartfelt thanks </a:t>
            </a:r>
            <a:r>
              <a:rPr sz="2000" i="1" spc="-10" dirty="0">
                <a:latin typeface="Times New Roman"/>
                <a:cs typeface="Times New Roman"/>
              </a:rPr>
              <a:t>to </a:t>
            </a:r>
            <a:r>
              <a:rPr sz="2000" i="1" spc="-5" dirty="0">
                <a:latin typeface="Times New Roman"/>
                <a:cs typeface="Times New Roman"/>
              </a:rPr>
              <a:t>our </a:t>
            </a:r>
            <a:r>
              <a:rPr sz="2000" i="1" spc="-15" dirty="0">
                <a:latin typeface="Times New Roman"/>
                <a:cs typeface="Times New Roman"/>
              </a:rPr>
              <a:t>parents </a:t>
            </a:r>
            <a:r>
              <a:rPr sz="2000" i="1" dirty="0">
                <a:latin typeface="Times New Roman"/>
                <a:cs typeface="Times New Roman"/>
              </a:rPr>
              <a:t>because </a:t>
            </a:r>
            <a:r>
              <a:rPr sz="2000" i="1" spc="-5" dirty="0">
                <a:latin typeface="Times New Roman"/>
                <a:cs typeface="Times New Roman"/>
              </a:rPr>
              <a:t>without </a:t>
            </a:r>
            <a:r>
              <a:rPr sz="2000" i="1" spc="-10" dirty="0">
                <a:latin typeface="Times New Roman"/>
                <a:cs typeface="Times New Roman"/>
              </a:rPr>
              <a:t>their </a:t>
            </a:r>
            <a:r>
              <a:rPr sz="2000" i="1" spc="-5" dirty="0">
                <a:latin typeface="Times New Roman"/>
                <a:cs typeface="Times New Roman"/>
              </a:rPr>
              <a:t> help this </a:t>
            </a:r>
            <a:r>
              <a:rPr sz="2000" i="1" spc="-15" dirty="0">
                <a:latin typeface="Times New Roman"/>
                <a:cs typeface="Times New Roman"/>
              </a:rPr>
              <a:t>project </a:t>
            </a:r>
            <a:r>
              <a:rPr sz="2000" i="1" spc="-5" dirty="0">
                <a:latin typeface="Times New Roman"/>
                <a:cs typeface="Times New Roman"/>
              </a:rPr>
              <a:t>would </a:t>
            </a:r>
            <a:r>
              <a:rPr sz="2000" i="1" spc="5" dirty="0">
                <a:latin typeface="Times New Roman"/>
                <a:cs typeface="Times New Roman"/>
              </a:rPr>
              <a:t>not </a:t>
            </a:r>
            <a:r>
              <a:rPr sz="2000" i="1" dirty="0">
                <a:latin typeface="Times New Roman"/>
                <a:cs typeface="Times New Roman"/>
              </a:rPr>
              <a:t>have </a:t>
            </a:r>
            <a:r>
              <a:rPr sz="2000" i="1" spc="-5" dirty="0">
                <a:latin typeface="Times New Roman"/>
                <a:cs typeface="Times New Roman"/>
              </a:rPr>
              <a:t>been successful. </a:t>
            </a:r>
            <a:r>
              <a:rPr sz="2000" i="1" spc="-20" dirty="0">
                <a:latin typeface="Times New Roman"/>
                <a:cs typeface="Times New Roman"/>
              </a:rPr>
              <a:t>Finally, </a:t>
            </a:r>
            <a:r>
              <a:rPr sz="2000" i="1" spc="-5" dirty="0">
                <a:latin typeface="Times New Roman"/>
                <a:cs typeface="Times New Roman"/>
              </a:rPr>
              <a:t>we </a:t>
            </a:r>
            <a:r>
              <a:rPr sz="2000" i="1" dirty="0">
                <a:latin typeface="Times New Roman"/>
                <a:cs typeface="Times New Roman"/>
              </a:rPr>
              <a:t>would </a:t>
            </a:r>
            <a:r>
              <a:rPr sz="2000" i="1" spc="-10" dirty="0">
                <a:latin typeface="Times New Roman"/>
                <a:cs typeface="Times New Roman"/>
              </a:rPr>
              <a:t>like to </a:t>
            </a:r>
            <a:r>
              <a:rPr sz="2000" i="1" spc="-5" dirty="0">
                <a:latin typeface="Times New Roman"/>
                <a:cs typeface="Times New Roman"/>
              </a:rPr>
              <a:t>thank </a:t>
            </a:r>
            <a:r>
              <a:rPr sz="2000" i="1" dirty="0">
                <a:latin typeface="Times New Roman"/>
                <a:cs typeface="Times New Roman"/>
              </a:rPr>
              <a:t>my dear </a:t>
            </a:r>
            <a:r>
              <a:rPr sz="2000" i="1" spc="-484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friends</a:t>
            </a:r>
            <a:r>
              <a:rPr sz="2000" i="1" spc="-3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who</a:t>
            </a:r>
            <a:r>
              <a:rPr sz="2000" i="1" spc="-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have</a:t>
            </a:r>
            <a:r>
              <a:rPr sz="2000" i="1" spc="-2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been</a:t>
            </a:r>
            <a:r>
              <a:rPr sz="2000" i="1" spc="-1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with</a:t>
            </a:r>
            <a:r>
              <a:rPr sz="2000" i="1" spc="1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me</a:t>
            </a:r>
            <a:r>
              <a:rPr sz="2000" i="1" spc="-1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all</a:t>
            </a:r>
            <a:r>
              <a:rPr sz="2000" i="1" spc="-1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the</a:t>
            </a:r>
            <a:r>
              <a:rPr sz="2000" i="1" spc="-2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time.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i="1" dirty="0">
                <a:latin typeface="Times New Roman"/>
                <a:cs typeface="Times New Roman"/>
              </a:rPr>
              <a:t>~TEAM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670047"/>
              <a:ext cx="4037075" cy="418794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892551"/>
              <a:ext cx="1522475" cy="236524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09076" y="1676400"/>
              <a:ext cx="2819400" cy="28194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99476" y="0"/>
              <a:ext cx="1603247" cy="114147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06028" y="6095999"/>
              <a:ext cx="993648" cy="76199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398252" y="0"/>
              <a:ext cx="760488" cy="120396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0437876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AF15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434840" y="0"/>
              <a:ext cx="3047238" cy="134188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21935" y="9144"/>
              <a:ext cx="2308098" cy="1229105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5155819" y="151841"/>
            <a:ext cx="16103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245" dirty="0">
                <a:solidFill>
                  <a:srgbClr val="FFFFFF"/>
                </a:solidFill>
                <a:latin typeface="Times New Roman"/>
                <a:cs typeface="Times New Roman"/>
              </a:rPr>
              <a:t>INDEX</a:t>
            </a:r>
            <a:endParaRPr sz="4400">
              <a:latin typeface="Times New Roman"/>
              <a:cs typeface="Times New Roman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2832354" y="1162558"/>
          <a:ext cx="6597650" cy="53714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2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2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26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CHAPTER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3849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CONTENT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3849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PAGE</a:t>
                      </a:r>
                      <a:r>
                        <a:rPr sz="1400" b="1" spc="-5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NO.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384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28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1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9DE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5" dirty="0">
                          <a:latin typeface="Georgia"/>
                          <a:cs typeface="Georgia"/>
                        </a:rPr>
                        <a:t>INTRODUCTION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9D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1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9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406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2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5" dirty="0">
                          <a:latin typeface="Georgia"/>
                          <a:cs typeface="Georgia"/>
                        </a:rPr>
                        <a:t>FEATURES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E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2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5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3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9DE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Georgia"/>
                          <a:cs typeface="Georgia"/>
                        </a:rPr>
                        <a:t>C++</a:t>
                      </a:r>
                      <a:r>
                        <a:rPr sz="1400" spc="-3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PROGRAMMING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9D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3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9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4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E"/>
                    </a:solidFill>
                  </a:tcPr>
                </a:tc>
                <a:tc>
                  <a:txBody>
                    <a:bodyPr/>
                    <a:lstStyle/>
                    <a:p>
                      <a:pPr marL="265430" marR="257175" indent="40386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DESIGN &amp; </a:t>
                      </a:r>
                      <a:r>
                        <a:rPr sz="1400" spc="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I</a:t>
                      </a:r>
                      <a:r>
                        <a:rPr sz="1400" spc="-10" dirty="0">
                          <a:latin typeface="Georgia"/>
                          <a:cs typeface="Georgia"/>
                        </a:rPr>
                        <a:t>M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P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LE</a:t>
                      </a:r>
                      <a:r>
                        <a:rPr sz="1400" spc="-10" dirty="0">
                          <a:latin typeface="Georgia"/>
                          <a:cs typeface="Georgia"/>
                        </a:rPr>
                        <a:t>M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ENT</a:t>
                      </a:r>
                      <a:r>
                        <a:rPr sz="1400" spc="-10" dirty="0">
                          <a:latin typeface="Georgia"/>
                          <a:cs typeface="Georgia"/>
                        </a:rPr>
                        <a:t>AT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I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ON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E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4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53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5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9DE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SOURCE</a:t>
                      </a:r>
                      <a:r>
                        <a:rPr sz="1400" spc="-5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CODE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9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Georgia"/>
                          <a:cs typeface="Georgia"/>
                        </a:rPr>
                        <a:t>5-10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9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428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6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E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Georgia"/>
                          <a:cs typeface="Georgia"/>
                        </a:rPr>
                        <a:t>OUTPUT</a:t>
                      </a:r>
                      <a:r>
                        <a:rPr sz="1400" spc="-3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SCREENS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E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Georgia"/>
                          <a:cs typeface="Georgia"/>
                        </a:rPr>
                        <a:t>11-16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7843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7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9DE"/>
                    </a:solidFill>
                  </a:tcPr>
                </a:tc>
                <a:tc>
                  <a:txBody>
                    <a:bodyPr/>
                    <a:lstStyle/>
                    <a:p>
                      <a:pPr marL="343535" marR="335280" indent="6858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Georgia"/>
                          <a:cs typeface="Georgia"/>
                        </a:rPr>
                        <a:t>ADVANTAGES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&amp; </a:t>
                      </a:r>
                      <a:r>
                        <a:rPr sz="1400" spc="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DIS</a:t>
                      </a:r>
                      <a:r>
                        <a:rPr sz="1400" spc="-10" dirty="0">
                          <a:latin typeface="Georgia"/>
                          <a:cs typeface="Georgia"/>
                        </a:rPr>
                        <a:t>A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DV</a:t>
                      </a:r>
                      <a:r>
                        <a:rPr sz="1400" spc="-10" dirty="0">
                          <a:latin typeface="Georgia"/>
                          <a:cs typeface="Georgia"/>
                        </a:rPr>
                        <a:t>A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NT</a:t>
                      </a:r>
                      <a:r>
                        <a:rPr sz="1400" spc="-10" dirty="0">
                          <a:latin typeface="Georgia"/>
                          <a:cs typeface="Georgia"/>
                        </a:rPr>
                        <a:t>A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GES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9D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Georgia"/>
                          <a:cs typeface="Georgia"/>
                        </a:rPr>
                        <a:t>17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9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0615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8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E"/>
                    </a:solidFill>
                  </a:tcPr>
                </a:tc>
                <a:tc>
                  <a:txBody>
                    <a:bodyPr/>
                    <a:lstStyle/>
                    <a:p>
                      <a:pPr marL="364490" marR="356870" indent="36830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Georgia"/>
                          <a:cs typeface="Georgia"/>
                        </a:rPr>
                        <a:t>FUTURE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 I</a:t>
                      </a:r>
                      <a:r>
                        <a:rPr sz="1400" spc="-10" dirty="0">
                          <a:latin typeface="Georgia"/>
                          <a:cs typeface="Georgia"/>
                        </a:rPr>
                        <a:t>M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P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ROV</a:t>
                      </a:r>
                      <a:r>
                        <a:rPr sz="1400" spc="-10" dirty="0">
                          <a:latin typeface="Georgia"/>
                          <a:cs typeface="Georgia"/>
                        </a:rPr>
                        <a:t>EM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ENTS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Georgia"/>
                          <a:cs typeface="Georgia"/>
                        </a:rPr>
                        <a:t>18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429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9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9DE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Georgia"/>
                          <a:cs typeface="Georgia"/>
                        </a:rPr>
                        <a:t>CONCLUSION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9DE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Georgia"/>
                          <a:cs typeface="Georgia"/>
                        </a:rPr>
                        <a:t>19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9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Georgia"/>
                          <a:cs typeface="Georgia"/>
                        </a:rPr>
                        <a:t>10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Georgia"/>
                          <a:cs typeface="Georgia"/>
                        </a:rPr>
                        <a:t>RFERENCES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Georgia"/>
                          <a:cs typeface="Georgia"/>
                        </a:rPr>
                        <a:t>20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9114"/>
            <a:ext cx="12190095" cy="1080135"/>
            <a:chOff x="0" y="9114"/>
            <a:chExt cx="12190095" cy="10801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114"/>
              <a:ext cx="12189714" cy="104812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82111" y="85343"/>
              <a:ext cx="2390393" cy="100355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80432" y="85343"/>
              <a:ext cx="713993" cy="100355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02352" y="85343"/>
              <a:ext cx="3932682" cy="1003553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452621" y="112903"/>
            <a:ext cx="52863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FFFFFF"/>
                </a:solidFill>
              </a:rPr>
              <a:t>CHAPTER-1:</a:t>
            </a:r>
            <a:r>
              <a:rPr spc="-150" dirty="0">
                <a:solidFill>
                  <a:srgbClr val="FFFFFF"/>
                </a:solidFill>
              </a:rPr>
              <a:t> </a:t>
            </a:r>
            <a:r>
              <a:rPr spc="-45" dirty="0">
                <a:solidFill>
                  <a:srgbClr val="FFFFFF"/>
                </a:solidFill>
              </a:rPr>
              <a:t>INTRODUCTION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2372867" y="1226807"/>
            <a:ext cx="8152765" cy="824230"/>
            <a:chOff x="2372867" y="1226807"/>
            <a:chExt cx="8152765" cy="82423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72867" y="1522475"/>
              <a:ext cx="8152638" cy="52806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79775" y="1226807"/>
              <a:ext cx="5714237" cy="614946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3024885" y="1413459"/>
            <a:ext cx="496443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Georgia"/>
                <a:cs typeface="Georgia"/>
              </a:rPr>
              <a:t>The</a:t>
            </a:r>
            <a:r>
              <a:rPr sz="1200" dirty="0">
                <a:latin typeface="Georgia"/>
                <a:cs typeface="Georgia"/>
              </a:rPr>
              <a:t> </a:t>
            </a:r>
            <a:r>
              <a:rPr sz="1200" spc="-5" dirty="0">
                <a:latin typeface="Georgia"/>
                <a:cs typeface="Georgia"/>
              </a:rPr>
              <a:t>CONTACT</a:t>
            </a:r>
            <a:r>
              <a:rPr sz="1200" spc="5" dirty="0">
                <a:latin typeface="Georgia"/>
                <a:cs typeface="Georgia"/>
              </a:rPr>
              <a:t> </a:t>
            </a:r>
            <a:r>
              <a:rPr sz="1200" spc="-5" dirty="0">
                <a:latin typeface="Georgia"/>
                <a:cs typeface="Georgia"/>
              </a:rPr>
              <a:t>MANAGEMNET</a:t>
            </a:r>
            <a:r>
              <a:rPr sz="1200" spc="-15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SYSYTEM</a:t>
            </a:r>
            <a:r>
              <a:rPr sz="1200" spc="-5" dirty="0">
                <a:latin typeface="Georgia"/>
                <a:cs typeface="Georgia"/>
              </a:rPr>
              <a:t> is</a:t>
            </a:r>
            <a:r>
              <a:rPr sz="1200" dirty="0">
                <a:latin typeface="Georgia"/>
                <a:cs typeface="Georgia"/>
              </a:rPr>
              <a:t> </a:t>
            </a:r>
            <a:r>
              <a:rPr sz="1200" spc="-10" dirty="0">
                <a:latin typeface="Georgia"/>
                <a:cs typeface="Georgia"/>
              </a:rPr>
              <a:t>designed</a:t>
            </a:r>
            <a:r>
              <a:rPr sz="1200" spc="15" dirty="0">
                <a:latin typeface="Georgia"/>
                <a:cs typeface="Georgia"/>
              </a:rPr>
              <a:t> </a:t>
            </a:r>
            <a:r>
              <a:rPr sz="1200" spc="-5" dirty="0">
                <a:latin typeface="Georgia"/>
                <a:cs typeface="Georgia"/>
              </a:rPr>
              <a:t>in</a:t>
            </a:r>
            <a:r>
              <a:rPr sz="1200" spc="10" dirty="0">
                <a:latin typeface="Georgia"/>
                <a:cs typeface="Georgia"/>
              </a:rPr>
              <a:t> </a:t>
            </a:r>
            <a:r>
              <a:rPr sz="1200" spc="-5" dirty="0">
                <a:latin typeface="Georgia"/>
                <a:cs typeface="Georgia"/>
              </a:rPr>
              <a:t>‘C++’</a:t>
            </a:r>
            <a:r>
              <a:rPr sz="1200" dirty="0">
                <a:latin typeface="Georgia"/>
                <a:cs typeface="Georgia"/>
              </a:rPr>
              <a:t> </a:t>
            </a:r>
            <a:r>
              <a:rPr sz="1200" spc="-5" dirty="0">
                <a:latin typeface="Georgia"/>
                <a:cs typeface="Georgia"/>
              </a:rPr>
              <a:t>language.</a:t>
            </a:r>
            <a:endParaRPr sz="1200">
              <a:latin typeface="Georgia"/>
              <a:cs typeface="Georgi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372867" y="2135123"/>
            <a:ext cx="8152765" cy="824230"/>
            <a:chOff x="2372867" y="2135123"/>
            <a:chExt cx="8152765" cy="824230"/>
          </a:xfrm>
        </p:grpSpPr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72867" y="2429243"/>
              <a:ext cx="8152638" cy="52960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79775" y="2135123"/>
              <a:ext cx="5714237" cy="614934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3024885" y="2238883"/>
            <a:ext cx="5144770" cy="36830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>
              <a:lnSpc>
                <a:spcPts val="1260"/>
              </a:lnSpc>
              <a:spcBef>
                <a:spcPts val="290"/>
              </a:spcBef>
            </a:pPr>
            <a:r>
              <a:rPr sz="1200" spc="-5" dirty="0">
                <a:latin typeface="Georgia"/>
                <a:cs typeface="Georgia"/>
              </a:rPr>
              <a:t>This</a:t>
            </a:r>
            <a:r>
              <a:rPr sz="1200" dirty="0">
                <a:latin typeface="Georgia"/>
                <a:cs typeface="Georgia"/>
              </a:rPr>
              <a:t> </a:t>
            </a:r>
            <a:r>
              <a:rPr sz="1200" spc="-5" dirty="0">
                <a:latin typeface="Georgia"/>
                <a:cs typeface="Georgia"/>
              </a:rPr>
              <a:t>system is</a:t>
            </a:r>
            <a:r>
              <a:rPr sz="1200" spc="5" dirty="0">
                <a:latin typeface="Georgia"/>
                <a:cs typeface="Georgia"/>
              </a:rPr>
              <a:t> </a:t>
            </a:r>
            <a:r>
              <a:rPr sz="1200" spc="-5" dirty="0">
                <a:latin typeface="Georgia"/>
                <a:cs typeface="Georgia"/>
              </a:rPr>
              <a:t>based on</a:t>
            </a:r>
            <a:r>
              <a:rPr sz="1200" spc="5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a</a:t>
            </a:r>
            <a:r>
              <a:rPr sz="1200" spc="-5" dirty="0">
                <a:latin typeface="Georgia"/>
                <a:cs typeface="Georgia"/>
              </a:rPr>
              <a:t> concept</a:t>
            </a:r>
            <a:r>
              <a:rPr sz="1200" spc="10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to</a:t>
            </a:r>
            <a:r>
              <a:rPr sz="1200" spc="-10" dirty="0">
                <a:latin typeface="Georgia"/>
                <a:cs typeface="Georgia"/>
              </a:rPr>
              <a:t> </a:t>
            </a:r>
            <a:r>
              <a:rPr sz="1200" spc="-5" dirty="0">
                <a:latin typeface="Georgia"/>
                <a:cs typeface="Georgia"/>
              </a:rPr>
              <a:t>store and</a:t>
            </a:r>
            <a:r>
              <a:rPr sz="1200" dirty="0">
                <a:latin typeface="Georgia"/>
                <a:cs typeface="Georgia"/>
              </a:rPr>
              <a:t> </a:t>
            </a:r>
            <a:r>
              <a:rPr sz="1200" spc="-5" dirty="0">
                <a:latin typeface="Georgia"/>
                <a:cs typeface="Georgia"/>
              </a:rPr>
              <a:t>generate</a:t>
            </a:r>
            <a:r>
              <a:rPr sz="1200" spc="5" dirty="0">
                <a:latin typeface="Georgia"/>
                <a:cs typeface="Georgia"/>
              </a:rPr>
              <a:t> </a:t>
            </a:r>
            <a:r>
              <a:rPr sz="1200" spc="-5" dirty="0">
                <a:latin typeface="Georgia"/>
                <a:cs typeface="Georgia"/>
              </a:rPr>
              <a:t>all </a:t>
            </a:r>
            <a:r>
              <a:rPr sz="1200" dirty="0">
                <a:latin typeface="Georgia"/>
                <a:cs typeface="Georgia"/>
              </a:rPr>
              <a:t>the</a:t>
            </a:r>
            <a:r>
              <a:rPr sz="1200" spc="-10" dirty="0">
                <a:latin typeface="Georgia"/>
                <a:cs typeface="Georgia"/>
              </a:rPr>
              <a:t> </a:t>
            </a:r>
            <a:r>
              <a:rPr sz="1200" spc="-5" dirty="0">
                <a:latin typeface="Georgia"/>
                <a:cs typeface="Georgia"/>
              </a:rPr>
              <a:t>records</a:t>
            </a:r>
            <a:r>
              <a:rPr sz="1200" spc="5" dirty="0">
                <a:latin typeface="Georgia"/>
                <a:cs typeface="Georgia"/>
              </a:rPr>
              <a:t> </a:t>
            </a:r>
            <a:r>
              <a:rPr sz="1200" spc="-5" dirty="0">
                <a:latin typeface="Georgia"/>
                <a:cs typeface="Georgia"/>
              </a:rPr>
              <a:t>of</a:t>
            </a:r>
            <a:r>
              <a:rPr sz="1200" spc="5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the </a:t>
            </a:r>
            <a:r>
              <a:rPr sz="1200" spc="-275" dirty="0">
                <a:latin typeface="Georgia"/>
                <a:cs typeface="Georgia"/>
              </a:rPr>
              <a:t> </a:t>
            </a:r>
            <a:r>
              <a:rPr sz="1200" spc="-5" dirty="0">
                <a:latin typeface="Georgia"/>
                <a:cs typeface="Georgia"/>
              </a:rPr>
              <a:t>Personal</a:t>
            </a:r>
            <a:r>
              <a:rPr sz="1200" spc="5" dirty="0">
                <a:latin typeface="Georgia"/>
                <a:cs typeface="Georgia"/>
              </a:rPr>
              <a:t> </a:t>
            </a:r>
            <a:r>
              <a:rPr sz="1200" spc="-5" dirty="0">
                <a:latin typeface="Georgia"/>
                <a:cs typeface="Georgia"/>
              </a:rPr>
              <a:t>or an</a:t>
            </a:r>
            <a:r>
              <a:rPr sz="1200" dirty="0">
                <a:latin typeface="Georgia"/>
                <a:cs typeface="Georgia"/>
              </a:rPr>
              <a:t> </a:t>
            </a:r>
            <a:r>
              <a:rPr sz="1200" spc="-5" dirty="0">
                <a:latin typeface="Georgia"/>
                <a:cs typeface="Georgia"/>
              </a:rPr>
              <a:t>Organization’s</a:t>
            </a:r>
            <a:r>
              <a:rPr sz="1200" spc="15" dirty="0">
                <a:latin typeface="Georgia"/>
                <a:cs typeface="Georgia"/>
              </a:rPr>
              <a:t> </a:t>
            </a:r>
            <a:r>
              <a:rPr sz="1200" spc="-5" dirty="0">
                <a:latin typeface="Georgia"/>
                <a:cs typeface="Georgia"/>
              </a:rPr>
              <a:t>Contact.</a:t>
            </a:r>
            <a:endParaRPr sz="1200">
              <a:latin typeface="Georgia"/>
              <a:cs typeface="Georgi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372867" y="3041891"/>
            <a:ext cx="8152765" cy="824230"/>
            <a:chOff x="2372867" y="3041891"/>
            <a:chExt cx="8152765" cy="824230"/>
          </a:xfrm>
        </p:grpSpPr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72867" y="3337559"/>
              <a:ext cx="8152638" cy="52806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779775" y="3041891"/>
              <a:ext cx="5714237" cy="614946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3024885" y="3146297"/>
            <a:ext cx="5214620" cy="36830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>
              <a:lnSpc>
                <a:spcPts val="1260"/>
              </a:lnSpc>
              <a:spcBef>
                <a:spcPts val="290"/>
              </a:spcBef>
            </a:pPr>
            <a:r>
              <a:rPr sz="1200" dirty="0">
                <a:latin typeface="Georgia"/>
                <a:cs typeface="Georgia"/>
              </a:rPr>
              <a:t>A</a:t>
            </a:r>
            <a:r>
              <a:rPr sz="1200" spc="-5" dirty="0">
                <a:latin typeface="Georgia"/>
                <a:cs typeface="Georgia"/>
              </a:rPr>
              <a:t> simple</a:t>
            </a:r>
            <a:r>
              <a:rPr sz="1200" spc="5" dirty="0">
                <a:latin typeface="Georgia"/>
                <a:cs typeface="Georgia"/>
              </a:rPr>
              <a:t> </a:t>
            </a:r>
            <a:r>
              <a:rPr sz="1200" spc="-5" dirty="0">
                <a:latin typeface="Georgia"/>
                <a:cs typeface="Georgia"/>
              </a:rPr>
              <a:t>database</a:t>
            </a:r>
            <a:r>
              <a:rPr sz="1200" spc="15" dirty="0">
                <a:latin typeface="Georgia"/>
                <a:cs typeface="Georgia"/>
              </a:rPr>
              <a:t> </a:t>
            </a:r>
            <a:r>
              <a:rPr sz="1200" spc="-5" dirty="0">
                <a:latin typeface="Georgia"/>
                <a:cs typeface="Georgia"/>
              </a:rPr>
              <a:t>of</a:t>
            </a:r>
            <a:r>
              <a:rPr sz="1200" spc="-10" dirty="0">
                <a:latin typeface="Georgia"/>
                <a:cs typeface="Georgia"/>
              </a:rPr>
              <a:t> </a:t>
            </a:r>
            <a:r>
              <a:rPr sz="1200" spc="-5" dirty="0">
                <a:latin typeface="Georgia"/>
                <a:cs typeface="Georgia"/>
              </a:rPr>
              <a:t>contacts</a:t>
            </a:r>
            <a:r>
              <a:rPr sz="1200" spc="5" dirty="0">
                <a:latin typeface="Georgia"/>
                <a:cs typeface="Georgia"/>
              </a:rPr>
              <a:t> </a:t>
            </a:r>
            <a:r>
              <a:rPr sz="1200" spc="-5" dirty="0">
                <a:latin typeface="Georgia"/>
                <a:cs typeface="Georgia"/>
              </a:rPr>
              <a:t>in</a:t>
            </a:r>
            <a:r>
              <a:rPr sz="1200" dirty="0">
                <a:latin typeface="Georgia"/>
                <a:cs typeface="Georgia"/>
              </a:rPr>
              <a:t> </a:t>
            </a:r>
            <a:r>
              <a:rPr sz="1200" spc="-5" dirty="0">
                <a:latin typeface="Georgia"/>
                <a:cs typeface="Georgia"/>
              </a:rPr>
              <a:t>an</a:t>
            </a:r>
            <a:r>
              <a:rPr sz="1200" spc="5" dirty="0">
                <a:latin typeface="Georgia"/>
                <a:cs typeface="Georgia"/>
              </a:rPr>
              <a:t> </a:t>
            </a:r>
            <a:r>
              <a:rPr sz="1200" spc="-5" dirty="0">
                <a:latin typeface="Georgia"/>
                <a:cs typeface="Georgia"/>
              </a:rPr>
              <a:t>office,</a:t>
            </a:r>
            <a:r>
              <a:rPr sz="1200" dirty="0">
                <a:latin typeface="Georgia"/>
                <a:cs typeface="Georgia"/>
              </a:rPr>
              <a:t> </a:t>
            </a:r>
            <a:r>
              <a:rPr sz="1200" spc="-5" dirty="0">
                <a:latin typeface="Georgia"/>
                <a:cs typeface="Georgia"/>
              </a:rPr>
              <a:t>an</a:t>
            </a:r>
            <a:r>
              <a:rPr sz="1200" spc="5" dirty="0">
                <a:latin typeface="Georgia"/>
                <a:cs typeface="Georgia"/>
              </a:rPr>
              <a:t> </a:t>
            </a:r>
            <a:r>
              <a:rPr sz="1200" spc="-5" dirty="0">
                <a:latin typeface="Georgia"/>
                <a:cs typeface="Georgia"/>
              </a:rPr>
              <a:t>organization</a:t>
            </a:r>
            <a:r>
              <a:rPr sz="1200" spc="5" dirty="0">
                <a:latin typeface="Georgia"/>
                <a:cs typeface="Georgia"/>
              </a:rPr>
              <a:t> </a:t>
            </a:r>
            <a:r>
              <a:rPr sz="1200" spc="-5" dirty="0">
                <a:latin typeface="Georgia"/>
                <a:cs typeface="Georgia"/>
              </a:rPr>
              <a:t>where</a:t>
            </a:r>
            <a:r>
              <a:rPr sz="1200" spc="5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the</a:t>
            </a:r>
            <a:r>
              <a:rPr sz="1200" spc="-10" dirty="0">
                <a:latin typeface="Georgia"/>
                <a:cs typeface="Georgia"/>
              </a:rPr>
              <a:t> </a:t>
            </a:r>
            <a:r>
              <a:rPr sz="1200" spc="-5" dirty="0">
                <a:latin typeface="Georgia"/>
                <a:cs typeface="Georgia"/>
              </a:rPr>
              <a:t>user</a:t>
            </a:r>
            <a:r>
              <a:rPr sz="1200" dirty="0">
                <a:latin typeface="Georgia"/>
                <a:cs typeface="Georgia"/>
              </a:rPr>
              <a:t> </a:t>
            </a:r>
            <a:r>
              <a:rPr sz="1200" spc="-5" dirty="0">
                <a:latin typeface="Georgia"/>
                <a:cs typeface="Georgia"/>
              </a:rPr>
              <a:t>can </a:t>
            </a:r>
            <a:r>
              <a:rPr sz="1200" spc="-275" dirty="0">
                <a:latin typeface="Georgia"/>
                <a:cs typeface="Georgia"/>
              </a:rPr>
              <a:t> </a:t>
            </a:r>
            <a:r>
              <a:rPr sz="1200" spc="-5" dirty="0">
                <a:latin typeface="Georgia"/>
                <a:cs typeface="Georgia"/>
              </a:rPr>
              <a:t>add</a:t>
            </a:r>
            <a:r>
              <a:rPr sz="1200" spc="5" dirty="0">
                <a:latin typeface="Georgia"/>
                <a:cs typeface="Georgia"/>
              </a:rPr>
              <a:t> </a:t>
            </a:r>
            <a:r>
              <a:rPr sz="1200" spc="-5" dirty="0">
                <a:latin typeface="Georgia"/>
                <a:cs typeface="Georgia"/>
              </a:rPr>
              <a:t>Contact</a:t>
            </a:r>
            <a:r>
              <a:rPr sz="1200" spc="10" dirty="0">
                <a:latin typeface="Georgia"/>
                <a:cs typeface="Georgia"/>
              </a:rPr>
              <a:t> </a:t>
            </a:r>
            <a:r>
              <a:rPr sz="1200" spc="-5" dirty="0">
                <a:latin typeface="Georgia"/>
                <a:cs typeface="Georgia"/>
              </a:rPr>
              <a:t>details safely</a:t>
            </a:r>
            <a:r>
              <a:rPr sz="1200" spc="5" dirty="0">
                <a:latin typeface="Georgia"/>
                <a:cs typeface="Georgia"/>
              </a:rPr>
              <a:t> </a:t>
            </a:r>
            <a:r>
              <a:rPr sz="1200" spc="-5" dirty="0">
                <a:latin typeface="Georgia"/>
                <a:cs typeface="Georgia"/>
              </a:rPr>
              <a:t>and</a:t>
            </a:r>
            <a:r>
              <a:rPr sz="1200" dirty="0">
                <a:latin typeface="Georgia"/>
                <a:cs typeface="Georgia"/>
              </a:rPr>
              <a:t> </a:t>
            </a:r>
            <a:r>
              <a:rPr sz="1200" spc="-5" dirty="0">
                <a:latin typeface="Georgia"/>
                <a:cs typeface="Georgia"/>
              </a:rPr>
              <a:t>it’s </a:t>
            </a:r>
            <a:r>
              <a:rPr sz="1200" dirty="0">
                <a:latin typeface="Georgia"/>
                <a:cs typeface="Georgia"/>
              </a:rPr>
              <a:t>not</a:t>
            </a:r>
            <a:r>
              <a:rPr sz="1200" spc="-10" dirty="0">
                <a:latin typeface="Georgia"/>
                <a:cs typeface="Georgia"/>
              </a:rPr>
              <a:t> </a:t>
            </a:r>
            <a:r>
              <a:rPr sz="1200" spc="-5" dirty="0">
                <a:latin typeface="Georgia"/>
                <a:cs typeface="Georgia"/>
              </a:rPr>
              <a:t>time-consuming.</a:t>
            </a:r>
            <a:endParaRPr sz="1200">
              <a:latin typeface="Georgia"/>
              <a:cs typeface="Georgi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372867" y="3948671"/>
            <a:ext cx="8152765" cy="824230"/>
            <a:chOff x="2372867" y="3948671"/>
            <a:chExt cx="8152765" cy="824230"/>
          </a:xfrm>
        </p:grpSpPr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72867" y="4244314"/>
              <a:ext cx="8152638" cy="528091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779775" y="3948671"/>
              <a:ext cx="5714237" cy="614946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3024885" y="4136263"/>
            <a:ext cx="198056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Georgia"/>
                <a:cs typeface="Georgia"/>
              </a:rPr>
              <a:t>Easy</a:t>
            </a:r>
            <a:r>
              <a:rPr sz="1200" spc="-10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to</a:t>
            </a:r>
            <a:r>
              <a:rPr sz="1200" spc="-15" dirty="0">
                <a:latin typeface="Georgia"/>
                <a:cs typeface="Georgia"/>
              </a:rPr>
              <a:t> </a:t>
            </a:r>
            <a:r>
              <a:rPr sz="1200" spc="-5" dirty="0">
                <a:latin typeface="Georgia"/>
                <a:cs typeface="Georgia"/>
              </a:rPr>
              <a:t>store</a:t>
            </a:r>
            <a:r>
              <a:rPr sz="1200" spc="-15" dirty="0">
                <a:latin typeface="Georgia"/>
                <a:cs typeface="Georgia"/>
              </a:rPr>
              <a:t> </a:t>
            </a:r>
            <a:r>
              <a:rPr sz="1200" spc="-5" dirty="0">
                <a:latin typeface="Georgia"/>
                <a:cs typeface="Georgia"/>
              </a:rPr>
              <a:t>records of </a:t>
            </a:r>
            <a:r>
              <a:rPr sz="1200" spc="-10" dirty="0">
                <a:latin typeface="Georgia"/>
                <a:cs typeface="Georgia"/>
              </a:rPr>
              <a:t>each.</a:t>
            </a:r>
            <a:endParaRPr sz="1200">
              <a:latin typeface="Georgia"/>
              <a:cs typeface="Georgi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372867" y="4855464"/>
            <a:ext cx="8152765" cy="824230"/>
            <a:chOff x="2372867" y="4855464"/>
            <a:chExt cx="8152765" cy="824230"/>
          </a:xfrm>
        </p:grpSpPr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72867" y="5151107"/>
              <a:ext cx="8152638" cy="52809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779775" y="4855464"/>
              <a:ext cx="5714237" cy="614934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3024885" y="5043678"/>
            <a:ext cx="45993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Georgia"/>
                <a:cs typeface="Georgia"/>
              </a:rPr>
              <a:t>Add</a:t>
            </a:r>
            <a:r>
              <a:rPr sz="1200" dirty="0">
                <a:latin typeface="Georgia"/>
                <a:cs typeface="Georgia"/>
              </a:rPr>
              <a:t> </a:t>
            </a:r>
            <a:r>
              <a:rPr sz="1200" spc="-5" dirty="0">
                <a:latin typeface="Georgia"/>
                <a:cs typeface="Georgia"/>
              </a:rPr>
              <a:t>personal</a:t>
            </a:r>
            <a:r>
              <a:rPr sz="1200" spc="10" dirty="0">
                <a:latin typeface="Georgia"/>
                <a:cs typeface="Georgia"/>
              </a:rPr>
              <a:t> </a:t>
            </a:r>
            <a:r>
              <a:rPr sz="1200" spc="-5" dirty="0">
                <a:latin typeface="Georgia"/>
                <a:cs typeface="Georgia"/>
              </a:rPr>
              <a:t>details,</a:t>
            </a:r>
            <a:r>
              <a:rPr sz="1200" spc="5" dirty="0">
                <a:latin typeface="Georgia"/>
                <a:cs typeface="Georgia"/>
              </a:rPr>
              <a:t> </a:t>
            </a:r>
            <a:r>
              <a:rPr sz="1200" spc="-5" dirty="0">
                <a:latin typeface="Georgia"/>
                <a:cs typeface="Georgia"/>
              </a:rPr>
              <a:t>view</a:t>
            </a:r>
            <a:r>
              <a:rPr sz="1200" spc="5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a</a:t>
            </a:r>
            <a:r>
              <a:rPr sz="1200" spc="-10" dirty="0">
                <a:latin typeface="Georgia"/>
                <a:cs typeface="Georgia"/>
              </a:rPr>
              <a:t> </a:t>
            </a:r>
            <a:r>
              <a:rPr sz="1200" spc="-5" dirty="0">
                <a:latin typeface="Georgia"/>
                <a:cs typeface="Georgia"/>
              </a:rPr>
              <a:t>list of</a:t>
            </a:r>
            <a:r>
              <a:rPr sz="1200" spc="10" dirty="0">
                <a:latin typeface="Georgia"/>
                <a:cs typeface="Georgia"/>
              </a:rPr>
              <a:t> </a:t>
            </a:r>
            <a:r>
              <a:rPr sz="1200" spc="-5" dirty="0">
                <a:latin typeface="Georgia"/>
                <a:cs typeface="Georgia"/>
              </a:rPr>
              <a:t>it,</a:t>
            </a:r>
            <a:r>
              <a:rPr sz="1200" dirty="0">
                <a:latin typeface="Georgia"/>
                <a:cs typeface="Georgia"/>
              </a:rPr>
              <a:t> </a:t>
            </a:r>
            <a:r>
              <a:rPr sz="1200" spc="-5" dirty="0">
                <a:latin typeface="Georgia"/>
                <a:cs typeface="Georgia"/>
              </a:rPr>
              <a:t>modify and</a:t>
            </a:r>
            <a:r>
              <a:rPr sz="1200" spc="5" dirty="0">
                <a:latin typeface="Georgia"/>
                <a:cs typeface="Georgia"/>
              </a:rPr>
              <a:t> </a:t>
            </a:r>
            <a:r>
              <a:rPr sz="1200" spc="-5" dirty="0">
                <a:latin typeface="Georgia"/>
                <a:cs typeface="Georgia"/>
              </a:rPr>
              <a:t>remove</a:t>
            </a:r>
            <a:r>
              <a:rPr sz="1200" spc="5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the</a:t>
            </a:r>
            <a:r>
              <a:rPr sz="1200" spc="-10" dirty="0">
                <a:latin typeface="Georgia"/>
                <a:cs typeface="Georgia"/>
              </a:rPr>
              <a:t> </a:t>
            </a:r>
            <a:r>
              <a:rPr sz="1200" spc="-5" dirty="0">
                <a:latin typeface="Georgia"/>
                <a:cs typeface="Georgia"/>
              </a:rPr>
              <a:t>details.</a:t>
            </a:r>
            <a:endParaRPr sz="1200">
              <a:latin typeface="Georgia"/>
              <a:cs typeface="Georgi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372867" y="5763767"/>
            <a:ext cx="8152765" cy="947419"/>
            <a:chOff x="2372867" y="5763767"/>
            <a:chExt cx="8152765" cy="947419"/>
          </a:xfrm>
        </p:grpSpPr>
        <p:pic>
          <p:nvPicPr>
            <p:cNvPr id="29" name="object 2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72867" y="6182867"/>
              <a:ext cx="8152638" cy="528078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779775" y="5763767"/>
              <a:ext cx="5714237" cy="614946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3024885" y="5951016"/>
            <a:ext cx="34963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Georgia"/>
                <a:cs typeface="Georgia"/>
              </a:rPr>
              <a:t>Convenient</a:t>
            </a:r>
            <a:r>
              <a:rPr sz="1200" spc="5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to</a:t>
            </a:r>
            <a:r>
              <a:rPr sz="1200" spc="-15" dirty="0">
                <a:latin typeface="Georgia"/>
                <a:cs typeface="Georgia"/>
              </a:rPr>
              <a:t> </a:t>
            </a:r>
            <a:r>
              <a:rPr sz="1200" spc="-5" dirty="0">
                <a:latin typeface="Georgia"/>
                <a:cs typeface="Georgia"/>
              </a:rPr>
              <a:t>operate</a:t>
            </a:r>
            <a:r>
              <a:rPr sz="1200" dirty="0">
                <a:latin typeface="Georgia"/>
                <a:cs typeface="Georgia"/>
              </a:rPr>
              <a:t> </a:t>
            </a:r>
            <a:r>
              <a:rPr sz="1200" spc="-5" dirty="0">
                <a:latin typeface="Georgia"/>
                <a:cs typeface="Georgia"/>
              </a:rPr>
              <a:t>and</a:t>
            </a:r>
            <a:r>
              <a:rPr sz="1200" dirty="0">
                <a:latin typeface="Georgia"/>
                <a:cs typeface="Georgia"/>
              </a:rPr>
              <a:t> </a:t>
            </a:r>
            <a:r>
              <a:rPr sz="1200" spc="-5" dirty="0">
                <a:latin typeface="Georgia"/>
                <a:cs typeface="Georgia"/>
              </a:rPr>
              <a:t>understand</a:t>
            </a:r>
            <a:r>
              <a:rPr sz="1200" dirty="0">
                <a:latin typeface="Georgia"/>
                <a:cs typeface="Georgia"/>
              </a:rPr>
              <a:t> </a:t>
            </a:r>
            <a:r>
              <a:rPr sz="1200" spc="-5" dirty="0">
                <a:latin typeface="Georgia"/>
                <a:cs typeface="Georgia"/>
              </a:rPr>
              <a:t>by</a:t>
            </a:r>
            <a:r>
              <a:rPr sz="1200" spc="-10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the </a:t>
            </a:r>
            <a:r>
              <a:rPr sz="1200" spc="-5" dirty="0">
                <a:latin typeface="Georgia"/>
                <a:cs typeface="Georgia"/>
              </a:rPr>
              <a:t>users.</a:t>
            </a:r>
            <a:endParaRPr sz="1200">
              <a:latin typeface="Georgia"/>
              <a:cs typeface="Georgi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016431" y="1269491"/>
            <a:ext cx="701675" cy="747395"/>
            <a:chOff x="1016431" y="1269491"/>
            <a:chExt cx="701675" cy="747395"/>
          </a:xfrm>
        </p:grpSpPr>
        <p:pic>
          <p:nvPicPr>
            <p:cNvPr id="33" name="object 3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16431" y="1272384"/>
              <a:ext cx="701142" cy="743939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48511" y="1359407"/>
              <a:ext cx="627875" cy="635508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51559" y="1269491"/>
              <a:ext cx="626364" cy="669036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1241856" y="1427810"/>
            <a:ext cx="24574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10" dirty="0">
                <a:solidFill>
                  <a:srgbClr val="FFFFFF"/>
                </a:solidFill>
                <a:latin typeface="Times New Roman"/>
                <a:cs typeface="Times New Roman"/>
              </a:rPr>
              <a:t>1.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004277" y="2267711"/>
            <a:ext cx="702945" cy="747395"/>
            <a:chOff x="1004277" y="2267711"/>
            <a:chExt cx="702945" cy="747395"/>
          </a:xfrm>
        </p:grpSpPr>
        <p:pic>
          <p:nvPicPr>
            <p:cNvPr id="38" name="object 3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04277" y="2270604"/>
              <a:ext cx="702596" cy="743939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63752" y="2382024"/>
              <a:ext cx="574522" cy="582155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39368" y="2267711"/>
              <a:ext cx="627888" cy="669036"/>
            </a:xfrm>
            <a:prstGeom prst="rect">
              <a:avLst/>
            </a:prstGeom>
          </p:spPr>
        </p:pic>
      </p:grpSp>
      <p:sp>
        <p:nvSpPr>
          <p:cNvPr id="41" name="object 41"/>
          <p:cNvSpPr txBox="1"/>
          <p:nvPr/>
        </p:nvSpPr>
        <p:spPr>
          <a:xfrm>
            <a:off x="1241247" y="2443429"/>
            <a:ext cx="2235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0" dirty="0">
                <a:solidFill>
                  <a:srgbClr val="FFFFFF"/>
                </a:solidFill>
                <a:latin typeface="Times New Roman"/>
                <a:cs typeface="Times New Roman"/>
              </a:rPr>
              <a:t>2.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1007325" y="3211067"/>
            <a:ext cx="702945" cy="747395"/>
            <a:chOff x="1007325" y="3211067"/>
            <a:chExt cx="702945" cy="747395"/>
          </a:xfrm>
        </p:grpSpPr>
        <p:pic>
          <p:nvPicPr>
            <p:cNvPr id="43" name="object 4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07325" y="3213960"/>
              <a:ext cx="702596" cy="743939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39367" y="3302507"/>
              <a:ext cx="627875" cy="635507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42415" y="3211067"/>
              <a:ext cx="627888" cy="669036"/>
            </a:xfrm>
            <a:prstGeom prst="rect">
              <a:avLst/>
            </a:prstGeom>
          </p:spPr>
        </p:pic>
      </p:grpSp>
      <p:sp>
        <p:nvSpPr>
          <p:cNvPr id="46" name="object 46"/>
          <p:cNvSpPr txBox="1"/>
          <p:nvPr/>
        </p:nvSpPr>
        <p:spPr>
          <a:xfrm>
            <a:off x="1232712" y="3371215"/>
            <a:ext cx="2457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10" dirty="0">
                <a:solidFill>
                  <a:srgbClr val="FFFFFF"/>
                </a:solidFill>
                <a:latin typeface="Times New Roman"/>
                <a:cs typeface="Times New Roman"/>
              </a:rPr>
              <a:t>3.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1022565" y="4073652"/>
            <a:ext cx="702945" cy="747395"/>
            <a:chOff x="1022565" y="4073652"/>
            <a:chExt cx="702945" cy="747395"/>
          </a:xfrm>
        </p:grpSpPr>
        <p:pic>
          <p:nvPicPr>
            <p:cNvPr id="48" name="object 4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22565" y="4076544"/>
              <a:ext cx="702596" cy="743939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56132" y="4165092"/>
              <a:ext cx="627875" cy="635507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057656" y="4073652"/>
              <a:ext cx="627888" cy="669036"/>
            </a:xfrm>
            <a:prstGeom prst="rect">
              <a:avLst/>
            </a:prstGeom>
          </p:spPr>
        </p:pic>
      </p:grpSp>
      <p:sp>
        <p:nvSpPr>
          <p:cNvPr id="51" name="object 51"/>
          <p:cNvSpPr txBox="1"/>
          <p:nvPr/>
        </p:nvSpPr>
        <p:spPr>
          <a:xfrm>
            <a:off x="1248867" y="4233417"/>
            <a:ext cx="2457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10" dirty="0">
                <a:solidFill>
                  <a:srgbClr val="FFFFFF"/>
                </a:solidFill>
                <a:latin typeface="Times New Roman"/>
                <a:cs typeface="Times New Roman"/>
              </a:rPr>
              <a:t>4.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1037805" y="5004815"/>
            <a:ext cx="702945" cy="745490"/>
            <a:chOff x="1037805" y="5004815"/>
            <a:chExt cx="702945" cy="745490"/>
          </a:xfrm>
        </p:grpSpPr>
        <p:pic>
          <p:nvPicPr>
            <p:cNvPr id="53" name="object 53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37805" y="5007684"/>
              <a:ext cx="702596" cy="742469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071371" y="5094731"/>
              <a:ext cx="627875" cy="635508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72895" y="5004815"/>
              <a:ext cx="627887" cy="667511"/>
            </a:xfrm>
            <a:prstGeom prst="rect">
              <a:avLst/>
            </a:prstGeom>
          </p:spPr>
        </p:pic>
      </p:grpSp>
      <p:sp>
        <p:nvSpPr>
          <p:cNvPr id="56" name="object 56"/>
          <p:cNvSpPr txBox="1"/>
          <p:nvPr/>
        </p:nvSpPr>
        <p:spPr>
          <a:xfrm>
            <a:off x="1264666" y="5164073"/>
            <a:ext cx="2457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10" dirty="0">
                <a:solidFill>
                  <a:srgbClr val="FFFFFF"/>
                </a:solidFill>
                <a:latin typeface="Times New Roman"/>
                <a:cs typeface="Times New Roman"/>
              </a:rPr>
              <a:t>5.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1037805" y="5932932"/>
            <a:ext cx="702945" cy="745490"/>
            <a:chOff x="1037805" y="5932932"/>
            <a:chExt cx="702945" cy="745490"/>
          </a:xfrm>
        </p:grpSpPr>
        <p:pic>
          <p:nvPicPr>
            <p:cNvPr id="58" name="object 5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37805" y="5935801"/>
              <a:ext cx="702596" cy="742469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071371" y="6022848"/>
              <a:ext cx="627875" cy="635508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72895" y="5932932"/>
              <a:ext cx="627887" cy="667512"/>
            </a:xfrm>
            <a:prstGeom prst="rect">
              <a:avLst/>
            </a:prstGeom>
          </p:spPr>
        </p:pic>
      </p:grpSp>
      <p:sp>
        <p:nvSpPr>
          <p:cNvPr id="61" name="object 61"/>
          <p:cNvSpPr txBox="1"/>
          <p:nvPr/>
        </p:nvSpPr>
        <p:spPr>
          <a:xfrm>
            <a:off x="1264666" y="6091834"/>
            <a:ext cx="24574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10" dirty="0">
                <a:solidFill>
                  <a:srgbClr val="FFFFFF"/>
                </a:solidFill>
                <a:latin typeface="Times New Roman"/>
                <a:cs typeface="Times New Roman"/>
              </a:rPr>
              <a:t>6.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62" name="object 62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10948416" y="5669279"/>
            <a:ext cx="1085862" cy="933450"/>
          </a:xfrm>
          <a:prstGeom prst="rect">
            <a:avLst/>
          </a:prstGeom>
        </p:spPr>
      </p:pic>
      <p:sp>
        <p:nvSpPr>
          <p:cNvPr id="63" name="object 63"/>
          <p:cNvSpPr txBox="1"/>
          <p:nvPr/>
        </p:nvSpPr>
        <p:spPr>
          <a:xfrm>
            <a:off x="11214607" y="5733694"/>
            <a:ext cx="5575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290" dirty="0">
                <a:latin typeface="Times New Roman"/>
                <a:cs typeface="Times New Roman"/>
              </a:rPr>
              <a:t>1.</a:t>
            </a:r>
            <a:endParaRPr sz="4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9114"/>
            <a:ext cx="12190095" cy="1080135"/>
            <a:chOff x="0" y="9114"/>
            <a:chExt cx="12190095" cy="10801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114"/>
              <a:ext cx="12189714" cy="104812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72840" y="85343"/>
              <a:ext cx="2390393" cy="100355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71159" y="85343"/>
              <a:ext cx="713993" cy="100355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93079" y="85343"/>
              <a:ext cx="2952750" cy="1003553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943350" y="112903"/>
            <a:ext cx="43103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FFFFFF"/>
                </a:solidFill>
              </a:rPr>
              <a:t>CHAPTER-2:</a:t>
            </a:r>
            <a:r>
              <a:rPr spc="-150" dirty="0">
                <a:solidFill>
                  <a:srgbClr val="FFFFFF"/>
                </a:solidFill>
              </a:rPr>
              <a:t> </a:t>
            </a:r>
            <a:r>
              <a:rPr spc="30" dirty="0">
                <a:solidFill>
                  <a:srgbClr val="FFFFFF"/>
                </a:solidFill>
              </a:rPr>
              <a:t>FEATURES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2217292" y="1157858"/>
            <a:ext cx="8697595" cy="5170805"/>
            <a:chOff x="2217292" y="1157858"/>
            <a:chExt cx="8697595" cy="5170805"/>
          </a:xfrm>
        </p:grpSpPr>
        <p:sp>
          <p:nvSpPr>
            <p:cNvPr id="9" name="object 9"/>
            <p:cNvSpPr/>
            <p:nvPr/>
          </p:nvSpPr>
          <p:spPr>
            <a:xfrm>
              <a:off x="2223642" y="1164208"/>
              <a:ext cx="1083945" cy="5158105"/>
            </a:xfrm>
            <a:custGeom>
              <a:avLst/>
              <a:gdLst/>
              <a:ahLst/>
              <a:cxnLst/>
              <a:rect l="l" t="t" r="r" b="b"/>
              <a:pathLst>
                <a:path w="1083945" h="5158105">
                  <a:moveTo>
                    <a:pt x="15239" y="0"/>
                  </a:moveTo>
                  <a:lnTo>
                    <a:pt x="49149" y="34349"/>
                  </a:lnTo>
                  <a:lnTo>
                    <a:pt x="82512" y="69032"/>
                  </a:lnTo>
                  <a:lnTo>
                    <a:pt x="115328" y="104045"/>
                  </a:lnTo>
                  <a:lnTo>
                    <a:pt x="147597" y="139381"/>
                  </a:lnTo>
                  <a:lnTo>
                    <a:pt x="179319" y="175035"/>
                  </a:lnTo>
                  <a:lnTo>
                    <a:pt x="210495" y="211002"/>
                  </a:lnTo>
                  <a:lnTo>
                    <a:pt x="241123" y="247276"/>
                  </a:lnTo>
                  <a:lnTo>
                    <a:pt x="271204" y="283852"/>
                  </a:lnTo>
                  <a:lnTo>
                    <a:pt x="300739" y="320724"/>
                  </a:lnTo>
                  <a:lnTo>
                    <a:pt x="329726" y="357887"/>
                  </a:lnTo>
                  <a:lnTo>
                    <a:pt x="358167" y="395335"/>
                  </a:lnTo>
                  <a:lnTo>
                    <a:pt x="386060" y="433064"/>
                  </a:lnTo>
                  <a:lnTo>
                    <a:pt x="413407" y="471067"/>
                  </a:lnTo>
                  <a:lnTo>
                    <a:pt x="440207" y="509339"/>
                  </a:lnTo>
                  <a:lnTo>
                    <a:pt x="466459" y="547875"/>
                  </a:lnTo>
                  <a:lnTo>
                    <a:pt x="492165" y="586669"/>
                  </a:lnTo>
                  <a:lnTo>
                    <a:pt x="517324" y="625716"/>
                  </a:lnTo>
                  <a:lnTo>
                    <a:pt x="541936" y="665010"/>
                  </a:lnTo>
                  <a:lnTo>
                    <a:pt x="566001" y="704546"/>
                  </a:lnTo>
                  <a:lnTo>
                    <a:pt x="589519" y="744319"/>
                  </a:lnTo>
                  <a:lnTo>
                    <a:pt x="612490" y="784323"/>
                  </a:lnTo>
                  <a:lnTo>
                    <a:pt x="634915" y="824552"/>
                  </a:lnTo>
                  <a:lnTo>
                    <a:pt x="656792" y="865002"/>
                  </a:lnTo>
                  <a:lnTo>
                    <a:pt x="678122" y="905666"/>
                  </a:lnTo>
                  <a:lnTo>
                    <a:pt x="698906" y="946540"/>
                  </a:lnTo>
                  <a:lnTo>
                    <a:pt x="719142" y="987618"/>
                  </a:lnTo>
                  <a:lnTo>
                    <a:pt x="738832" y="1028894"/>
                  </a:lnTo>
                  <a:lnTo>
                    <a:pt x="757975" y="1070363"/>
                  </a:lnTo>
                  <a:lnTo>
                    <a:pt x="776570" y="1112020"/>
                  </a:lnTo>
                  <a:lnTo>
                    <a:pt x="794619" y="1153858"/>
                  </a:lnTo>
                  <a:lnTo>
                    <a:pt x="812121" y="1195874"/>
                  </a:lnTo>
                  <a:lnTo>
                    <a:pt x="829076" y="1238061"/>
                  </a:lnTo>
                  <a:lnTo>
                    <a:pt x="845484" y="1280413"/>
                  </a:lnTo>
                  <a:lnTo>
                    <a:pt x="861345" y="1322927"/>
                  </a:lnTo>
                  <a:lnTo>
                    <a:pt x="876659" y="1365595"/>
                  </a:lnTo>
                  <a:lnTo>
                    <a:pt x="891426" y="1408412"/>
                  </a:lnTo>
                  <a:lnTo>
                    <a:pt x="905647" y="1451374"/>
                  </a:lnTo>
                  <a:lnTo>
                    <a:pt x="919320" y="1494474"/>
                  </a:lnTo>
                  <a:lnTo>
                    <a:pt x="932446" y="1537708"/>
                  </a:lnTo>
                  <a:lnTo>
                    <a:pt x="945026" y="1581069"/>
                  </a:lnTo>
                  <a:lnTo>
                    <a:pt x="957058" y="1624552"/>
                  </a:lnTo>
                  <a:lnTo>
                    <a:pt x="968544" y="1668153"/>
                  </a:lnTo>
                  <a:lnTo>
                    <a:pt x="979483" y="1711865"/>
                  </a:lnTo>
                  <a:lnTo>
                    <a:pt x="989874" y="1755683"/>
                  </a:lnTo>
                  <a:lnTo>
                    <a:pt x="999719" y="1799601"/>
                  </a:lnTo>
                  <a:lnTo>
                    <a:pt x="1009017" y="1843615"/>
                  </a:lnTo>
                  <a:lnTo>
                    <a:pt x="1017768" y="1887719"/>
                  </a:lnTo>
                  <a:lnTo>
                    <a:pt x="1025972" y="1931906"/>
                  </a:lnTo>
                  <a:lnTo>
                    <a:pt x="1033629" y="1976173"/>
                  </a:lnTo>
                  <a:lnTo>
                    <a:pt x="1040739" y="2020513"/>
                  </a:lnTo>
                  <a:lnTo>
                    <a:pt x="1047302" y="2064921"/>
                  </a:lnTo>
                  <a:lnTo>
                    <a:pt x="1053319" y="2109391"/>
                  </a:lnTo>
                  <a:lnTo>
                    <a:pt x="1058788" y="2153919"/>
                  </a:lnTo>
                  <a:lnTo>
                    <a:pt x="1063710" y="2198498"/>
                  </a:lnTo>
                  <a:lnTo>
                    <a:pt x="1068086" y="2243124"/>
                  </a:lnTo>
                  <a:lnTo>
                    <a:pt x="1071914" y="2287790"/>
                  </a:lnTo>
                  <a:lnTo>
                    <a:pt x="1075196" y="2332492"/>
                  </a:lnTo>
                  <a:lnTo>
                    <a:pt x="1077931" y="2377223"/>
                  </a:lnTo>
                  <a:lnTo>
                    <a:pt x="1080118" y="2421979"/>
                  </a:lnTo>
                  <a:lnTo>
                    <a:pt x="1081759" y="2466754"/>
                  </a:lnTo>
                  <a:lnTo>
                    <a:pt x="1082853" y="2511543"/>
                  </a:lnTo>
                  <a:lnTo>
                    <a:pt x="1083400" y="2556340"/>
                  </a:lnTo>
                  <a:lnTo>
                    <a:pt x="1083400" y="2601139"/>
                  </a:lnTo>
                  <a:lnTo>
                    <a:pt x="1082853" y="2645936"/>
                  </a:lnTo>
                  <a:lnTo>
                    <a:pt x="1081759" y="2690724"/>
                  </a:lnTo>
                  <a:lnTo>
                    <a:pt x="1080118" y="2735500"/>
                  </a:lnTo>
                  <a:lnTo>
                    <a:pt x="1077931" y="2780256"/>
                  </a:lnTo>
                  <a:lnTo>
                    <a:pt x="1075196" y="2824987"/>
                  </a:lnTo>
                  <a:lnTo>
                    <a:pt x="1071914" y="2869689"/>
                  </a:lnTo>
                  <a:lnTo>
                    <a:pt x="1068086" y="2914355"/>
                  </a:lnTo>
                  <a:lnTo>
                    <a:pt x="1063710" y="2958981"/>
                  </a:lnTo>
                  <a:lnTo>
                    <a:pt x="1058788" y="3003560"/>
                  </a:lnTo>
                  <a:lnTo>
                    <a:pt x="1053319" y="3048088"/>
                  </a:lnTo>
                  <a:lnTo>
                    <a:pt x="1047302" y="3092559"/>
                  </a:lnTo>
                  <a:lnTo>
                    <a:pt x="1040739" y="3136967"/>
                  </a:lnTo>
                  <a:lnTo>
                    <a:pt x="1033629" y="3181307"/>
                  </a:lnTo>
                  <a:lnTo>
                    <a:pt x="1025972" y="3225574"/>
                  </a:lnTo>
                  <a:lnTo>
                    <a:pt x="1017768" y="3269762"/>
                  </a:lnTo>
                  <a:lnTo>
                    <a:pt x="1009017" y="3313865"/>
                  </a:lnTo>
                  <a:lnTo>
                    <a:pt x="999719" y="3357879"/>
                  </a:lnTo>
                  <a:lnTo>
                    <a:pt x="989874" y="3401798"/>
                  </a:lnTo>
                  <a:lnTo>
                    <a:pt x="979483" y="3445616"/>
                  </a:lnTo>
                  <a:lnTo>
                    <a:pt x="968544" y="3489329"/>
                  </a:lnTo>
                  <a:lnTo>
                    <a:pt x="957058" y="3532929"/>
                  </a:lnTo>
                  <a:lnTo>
                    <a:pt x="945026" y="3576413"/>
                  </a:lnTo>
                  <a:lnTo>
                    <a:pt x="932446" y="3619775"/>
                  </a:lnTo>
                  <a:lnTo>
                    <a:pt x="919320" y="3663009"/>
                  </a:lnTo>
                  <a:lnTo>
                    <a:pt x="905647" y="3706110"/>
                  </a:lnTo>
                  <a:lnTo>
                    <a:pt x="891426" y="3749072"/>
                  </a:lnTo>
                  <a:lnTo>
                    <a:pt x="876659" y="3791889"/>
                  </a:lnTo>
                  <a:lnTo>
                    <a:pt x="861345" y="3834558"/>
                  </a:lnTo>
                  <a:lnTo>
                    <a:pt x="845484" y="3877071"/>
                  </a:lnTo>
                  <a:lnTo>
                    <a:pt x="829076" y="3919425"/>
                  </a:lnTo>
                  <a:lnTo>
                    <a:pt x="812121" y="3961612"/>
                  </a:lnTo>
                  <a:lnTo>
                    <a:pt x="794619" y="4003628"/>
                  </a:lnTo>
                  <a:lnTo>
                    <a:pt x="776570" y="4045467"/>
                  </a:lnTo>
                  <a:lnTo>
                    <a:pt x="757975" y="4087124"/>
                  </a:lnTo>
                  <a:lnTo>
                    <a:pt x="738832" y="4128594"/>
                  </a:lnTo>
                  <a:lnTo>
                    <a:pt x="719142" y="4169871"/>
                  </a:lnTo>
                  <a:lnTo>
                    <a:pt x="698906" y="4210949"/>
                  </a:lnTo>
                  <a:lnTo>
                    <a:pt x="678122" y="4251823"/>
                  </a:lnTo>
                  <a:lnTo>
                    <a:pt x="656792" y="4292488"/>
                  </a:lnTo>
                  <a:lnTo>
                    <a:pt x="634915" y="4332938"/>
                  </a:lnTo>
                  <a:lnTo>
                    <a:pt x="612490" y="4373169"/>
                  </a:lnTo>
                  <a:lnTo>
                    <a:pt x="589519" y="4413173"/>
                  </a:lnTo>
                  <a:lnTo>
                    <a:pt x="566001" y="4452946"/>
                  </a:lnTo>
                  <a:lnTo>
                    <a:pt x="541936" y="4492483"/>
                  </a:lnTo>
                  <a:lnTo>
                    <a:pt x="517324" y="4531778"/>
                  </a:lnTo>
                  <a:lnTo>
                    <a:pt x="492165" y="4570826"/>
                  </a:lnTo>
                  <a:lnTo>
                    <a:pt x="466459" y="4609620"/>
                  </a:lnTo>
                  <a:lnTo>
                    <a:pt x="440207" y="4648157"/>
                  </a:lnTo>
                  <a:lnTo>
                    <a:pt x="413407" y="4686430"/>
                  </a:lnTo>
                  <a:lnTo>
                    <a:pt x="386060" y="4724434"/>
                  </a:lnTo>
                  <a:lnTo>
                    <a:pt x="358167" y="4762163"/>
                  </a:lnTo>
                  <a:lnTo>
                    <a:pt x="329726" y="4799612"/>
                  </a:lnTo>
                  <a:lnTo>
                    <a:pt x="300739" y="4836776"/>
                  </a:lnTo>
                  <a:lnTo>
                    <a:pt x="271204" y="4873648"/>
                  </a:lnTo>
                  <a:lnTo>
                    <a:pt x="241123" y="4910225"/>
                  </a:lnTo>
                  <a:lnTo>
                    <a:pt x="210495" y="4946500"/>
                  </a:lnTo>
                  <a:lnTo>
                    <a:pt x="179319" y="4982467"/>
                  </a:lnTo>
                  <a:lnTo>
                    <a:pt x="147597" y="5018122"/>
                  </a:lnTo>
                  <a:lnTo>
                    <a:pt x="115328" y="5053459"/>
                  </a:lnTo>
                  <a:lnTo>
                    <a:pt x="82512" y="5088473"/>
                  </a:lnTo>
                  <a:lnTo>
                    <a:pt x="49149" y="5123157"/>
                  </a:lnTo>
                  <a:lnTo>
                    <a:pt x="15239" y="5157508"/>
                  </a:lnTo>
                  <a:lnTo>
                    <a:pt x="0" y="5142230"/>
                  </a:lnTo>
                  <a:lnTo>
                    <a:pt x="33976" y="5107806"/>
                  </a:lnTo>
                  <a:lnTo>
                    <a:pt x="67401" y="5073044"/>
                  </a:lnTo>
                  <a:lnTo>
                    <a:pt x="100273" y="5037950"/>
                  </a:lnTo>
                  <a:lnTo>
                    <a:pt x="132592" y="5002530"/>
                  </a:lnTo>
                  <a:lnTo>
                    <a:pt x="164359" y="4966789"/>
                  </a:lnTo>
                  <a:lnTo>
                    <a:pt x="195574" y="4930732"/>
                  </a:lnTo>
                  <a:lnTo>
                    <a:pt x="226236" y="4894365"/>
                  </a:lnTo>
                  <a:lnTo>
                    <a:pt x="256345" y="4857693"/>
                  </a:lnTo>
                  <a:lnTo>
                    <a:pt x="285903" y="4820723"/>
                  </a:lnTo>
                  <a:lnTo>
                    <a:pt x="314907" y="4783459"/>
                  </a:lnTo>
                  <a:lnTo>
                    <a:pt x="343359" y="4745907"/>
                  </a:lnTo>
                  <a:lnTo>
                    <a:pt x="371259" y="4708073"/>
                  </a:lnTo>
                  <a:lnTo>
                    <a:pt x="398606" y="4669962"/>
                  </a:lnTo>
                  <a:lnTo>
                    <a:pt x="425401" y="4631580"/>
                  </a:lnTo>
                  <a:lnTo>
                    <a:pt x="451644" y="4592932"/>
                  </a:lnTo>
                  <a:lnTo>
                    <a:pt x="477333" y="4554024"/>
                  </a:lnTo>
                  <a:lnTo>
                    <a:pt x="502471" y="4514862"/>
                  </a:lnTo>
                  <a:lnTo>
                    <a:pt x="527056" y="4475450"/>
                  </a:lnTo>
                  <a:lnTo>
                    <a:pt x="551088" y="4435794"/>
                  </a:lnTo>
                  <a:lnTo>
                    <a:pt x="574568" y="4395901"/>
                  </a:lnTo>
                  <a:lnTo>
                    <a:pt x="597496" y="4355775"/>
                  </a:lnTo>
                  <a:lnTo>
                    <a:pt x="619871" y="4315422"/>
                  </a:lnTo>
                  <a:lnTo>
                    <a:pt x="641693" y="4274848"/>
                  </a:lnTo>
                  <a:lnTo>
                    <a:pt x="662963" y="4234057"/>
                  </a:lnTo>
                  <a:lnTo>
                    <a:pt x="683681" y="4193057"/>
                  </a:lnTo>
                  <a:lnTo>
                    <a:pt x="703846" y="4151851"/>
                  </a:lnTo>
                  <a:lnTo>
                    <a:pt x="723459" y="4110446"/>
                  </a:lnTo>
                  <a:lnTo>
                    <a:pt x="742519" y="4068848"/>
                  </a:lnTo>
                  <a:lnTo>
                    <a:pt x="761027" y="4027061"/>
                  </a:lnTo>
                  <a:lnTo>
                    <a:pt x="778982" y="3985091"/>
                  </a:lnTo>
                  <a:lnTo>
                    <a:pt x="796385" y="3942945"/>
                  </a:lnTo>
                  <a:lnTo>
                    <a:pt x="813235" y="3900626"/>
                  </a:lnTo>
                  <a:lnTo>
                    <a:pt x="829533" y="3858142"/>
                  </a:lnTo>
                  <a:lnTo>
                    <a:pt x="845278" y="3815497"/>
                  </a:lnTo>
                  <a:lnTo>
                    <a:pt x="860471" y="3772697"/>
                  </a:lnTo>
                  <a:lnTo>
                    <a:pt x="875112" y="3729748"/>
                  </a:lnTo>
                  <a:lnTo>
                    <a:pt x="889200" y="3686655"/>
                  </a:lnTo>
                  <a:lnTo>
                    <a:pt x="902735" y="3643423"/>
                  </a:lnTo>
                  <a:lnTo>
                    <a:pt x="915718" y="3600058"/>
                  </a:lnTo>
                  <a:lnTo>
                    <a:pt x="928149" y="3556566"/>
                  </a:lnTo>
                  <a:lnTo>
                    <a:pt x="940027" y="3512953"/>
                  </a:lnTo>
                  <a:lnTo>
                    <a:pt x="951353" y="3469223"/>
                  </a:lnTo>
                  <a:lnTo>
                    <a:pt x="962126" y="3425382"/>
                  </a:lnTo>
                  <a:lnTo>
                    <a:pt x="972346" y="3381436"/>
                  </a:lnTo>
                  <a:lnTo>
                    <a:pt x="982015" y="3337390"/>
                  </a:lnTo>
                  <a:lnTo>
                    <a:pt x="991130" y="3293251"/>
                  </a:lnTo>
                  <a:lnTo>
                    <a:pt x="999694" y="3249023"/>
                  </a:lnTo>
                  <a:lnTo>
                    <a:pt x="1007704" y="3204711"/>
                  </a:lnTo>
                  <a:lnTo>
                    <a:pt x="1015163" y="3160323"/>
                  </a:lnTo>
                  <a:lnTo>
                    <a:pt x="1022069" y="3115862"/>
                  </a:lnTo>
                  <a:lnTo>
                    <a:pt x="1028422" y="3071335"/>
                  </a:lnTo>
                  <a:lnTo>
                    <a:pt x="1034223" y="3026747"/>
                  </a:lnTo>
                  <a:lnTo>
                    <a:pt x="1039471" y="2982103"/>
                  </a:lnTo>
                  <a:lnTo>
                    <a:pt x="1044167" y="2937410"/>
                  </a:lnTo>
                  <a:lnTo>
                    <a:pt x="1048311" y="2892672"/>
                  </a:lnTo>
                  <a:lnTo>
                    <a:pt x="1051902" y="2847896"/>
                  </a:lnTo>
                  <a:lnTo>
                    <a:pt x="1054941" y="2803087"/>
                  </a:lnTo>
                  <a:lnTo>
                    <a:pt x="1057427" y="2758249"/>
                  </a:lnTo>
                  <a:lnTo>
                    <a:pt x="1059360" y="2713390"/>
                  </a:lnTo>
                  <a:lnTo>
                    <a:pt x="1060742" y="2668514"/>
                  </a:lnTo>
                  <a:lnTo>
                    <a:pt x="1061570" y="2623627"/>
                  </a:lnTo>
                  <a:lnTo>
                    <a:pt x="1061847" y="2578734"/>
                  </a:lnTo>
                  <a:lnTo>
                    <a:pt x="1061570" y="2533842"/>
                  </a:lnTo>
                  <a:lnTo>
                    <a:pt x="1060742" y="2488955"/>
                  </a:lnTo>
                  <a:lnTo>
                    <a:pt x="1059360" y="2444079"/>
                  </a:lnTo>
                  <a:lnTo>
                    <a:pt x="1057427" y="2399220"/>
                  </a:lnTo>
                  <a:lnTo>
                    <a:pt x="1054941" y="2354382"/>
                  </a:lnTo>
                  <a:lnTo>
                    <a:pt x="1051902" y="2309573"/>
                  </a:lnTo>
                  <a:lnTo>
                    <a:pt x="1048311" y="2264797"/>
                  </a:lnTo>
                  <a:lnTo>
                    <a:pt x="1044167" y="2220059"/>
                  </a:lnTo>
                  <a:lnTo>
                    <a:pt x="1039471" y="2175366"/>
                  </a:lnTo>
                  <a:lnTo>
                    <a:pt x="1034223" y="2130722"/>
                  </a:lnTo>
                  <a:lnTo>
                    <a:pt x="1028422" y="2086134"/>
                  </a:lnTo>
                  <a:lnTo>
                    <a:pt x="1022069" y="2041607"/>
                  </a:lnTo>
                  <a:lnTo>
                    <a:pt x="1015163" y="1997146"/>
                  </a:lnTo>
                  <a:lnTo>
                    <a:pt x="1007704" y="1952758"/>
                  </a:lnTo>
                  <a:lnTo>
                    <a:pt x="999694" y="1908446"/>
                  </a:lnTo>
                  <a:lnTo>
                    <a:pt x="991130" y="1864218"/>
                  </a:lnTo>
                  <a:lnTo>
                    <a:pt x="982015" y="1820079"/>
                  </a:lnTo>
                  <a:lnTo>
                    <a:pt x="972346" y="1776033"/>
                  </a:lnTo>
                  <a:lnTo>
                    <a:pt x="962126" y="1732087"/>
                  </a:lnTo>
                  <a:lnTo>
                    <a:pt x="951353" y="1688246"/>
                  </a:lnTo>
                  <a:lnTo>
                    <a:pt x="940027" y="1644516"/>
                  </a:lnTo>
                  <a:lnTo>
                    <a:pt x="928149" y="1600903"/>
                  </a:lnTo>
                  <a:lnTo>
                    <a:pt x="915718" y="1557411"/>
                  </a:lnTo>
                  <a:lnTo>
                    <a:pt x="902735" y="1514046"/>
                  </a:lnTo>
                  <a:lnTo>
                    <a:pt x="889200" y="1470814"/>
                  </a:lnTo>
                  <a:lnTo>
                    <a:pt x="875112" y="1427721"/>
                  </a:lnTo>
                  <a:lnTo>
                    <a:pt x="860471" y="1384772"/>
                  </a:lnTo>
                  <a:lnTo>
                    <a:pt x="845278" y="1341972"/>
                  </a:lnTo>
                  <a:lnTo>
                    <a:pt x="829533" y="1299327"/>
                  </a:lnTo>
                  <a:lnTo>
                    <a:pt x="813235" y="1256843"/>
                  </a:lnTo>
                  <a:lnTo>
                    <a:pt x="796385" y="1214524"/>
                  </a:lnTo>
                  <a:lnTo>
                    <a:pt x="778982" y="1172378"/>
                  </a:lnTo>
                  <a:lnTo>
                    <a:pt x="761027" y="1130408"/>
                  </a:lnTo>
                  <a:lnTo>
                    <a:pt x="742519" y="1088621"/>
                  </a:lnTo>
                  <a:lnTo>
                    <a:pt x="723459" y="1047023"/>
                  </a:lnTo>
                  <a:lnTo>
                    <a:pt x="703846" y="1005618"/>
                  </a:lnTo>
                  <a:lnTo>
                    <a:pt x="683681" y="964412"/>
                  </a:lnTo>
                  <a:lnTo>
                    <a:pt x="662963" y="923412"/>
                  </a:lnTo>
                  <a:lnTo>
                    <a:pt x="641693" y="882621"/>
                  </a:lnTo>
                  <a:lnTo>
                    <a:pt x="619871" y="842047"/>
                  </a:lnTo>
                  <a:lnTo>
                    <a:pt x="597496" y="801694"/>
                  </a:lnTo>
                  <a:lnTo>
                    <a:pt x="574568" y="761568"/>
                  </a:lnTo>
                  <a:lnTo>
                    <a:pt x="551088" y="721675"/>
                  </a:lnTo>
                  <a:lnTo>
                    <a:pt x="527056" y="682019"/>
                  </a:lnTo>
                  <a:lnTo>
                    <a:pt x="502471" y="642607"/>
                  </a:lnTo>
                  <a:lnTo>
                    <a:pt x="477333" y="603445"/>
                  </a:lnTo>
                  <a:lnTo>
                    <a:pt x="451644" y="564537"/>
                  </a:lnTo>
                  <a:lnTo>
                    <a:pt x="425401" y="525889"/>
                  </a:lnTo>
                  <a:lnTo>
                    <a:pt x="398606" y="487507"/>
                  </a:lnTo>
                  <a:lnTo>
                    <a:pt x="371259" y="449396"/>
                  </a:lnTo>
                  <a:lnTo>
                    <a:pt x="343359" y="411562"/>
                  </a:lnTo>
                  <a:lnTo>
                    <a:pt x="314907" y="374010"/>
                  </a:lnTo>
                  <a:lnTo>
                    <a:pt x="285903" y="336746"/>
                  </a:lnTo>
                  <a:lnTo>
                    <a:pt x="256345" y="299776"/>
                  </a:lnTo>
                  <a:lnTo>
                    <a:pt x="226236" y="263104"/>
                  </a:lnTo>
                  <a:lnTo>
                    <a:pt x="195574" y="226737"/>
                  </a:lnTo>
                  <a:lnTo>
                    <a:pt x="164359" y="190680"/>
                  </a:lnTo>
                  <a:lnTo>
                    <a:pt x="132592" y="154939"/>
                  </a:lnTo>
                  <a:lnTo>
                    <a:pt x="100273" y="119519"/>
                  </a:lnTo>
                  <a:lnTo>
                    <a:pt x="67401" y="84425"/>
                  </a:lnTo>
                  <a:lnTo>
                    <a:pt x="33976" y="49663"/>
                  </a:lnTo>
                  <a:lnTo>
                    <a:pt x="0" y="15239"/>
                  </a:lnTo>
                  <a:lnTo>
                    <a:pt x="15239" y="0"/>
                  </a:lnTo>
                  <a:close/>
                </a:path>
              </a:pathLst>
            </a:custGeom>
            <a:ln w="12191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56687" y="1240510"/>
              <a:ext cx="8417052" cy="60505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38627" y="1206982"/>
              <a:ext cx="8176259" cy="69496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16123" y="1280159"/>
              <a:ext cx="8302752" cy="492251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2895345" y="1275029"/>
            <a:ext cx="7812405" cy="4546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89"/>
              </a:lnSpc>
              <a:spcBef>
                <a:spcPts val="100"/>
              </a:spcBef>
            </a:pPr>
            <a:r>
              <a:rPr sz="1500" spc="-5" dirty="0">
                <a:latin typeface="Times New Roman"/>
                <a:cs typeface="Times New Roman"/>
              </a:rPr>
              <a:t>The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project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provides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file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handling,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data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structure,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functions,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and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pointer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which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makes</a:t>
            </a:r>
            <a:r>
              <a:rPr sz="1500" spc="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this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simple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C++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ts val="1689"/>
              </a:lnSpc>
            </a:pPr>
            <a:r>
              <a:rPr sz="1500" spc="-5" dirty="0">
                <a:latin typeface="Times New Roman"/>
                <a:cs typeface="Times New Roman"/>
              </a:rPr>
              <a:t>mini-project.</a:t>
            </a:r>
            <a:endParaRPr sz="15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205101" y="1214500"/>
            <a:ext cx="8669020" cy="1426845"/>
            <a:chOff x="2205101" y="1214500"/>
            <a:chExt cx="8669020" cy="1426845"/>
          </a:xfrm>
        </p:grpSpPr>
        <p:sp>
          <p:nvSpPr>
            <p:cNvPr id="15" name="object 15"/>
            <p:cNvSpPr/>
            <p:nvPr/>
          </p:nvSpPr>
          <p:spPr>
            <a:xfrm>
              <a:off x="2208276" y="1217675"/>
              <a:ext cx="615950" cy="615950"/>
            </a:xfrm>
            <a:custGeom>
              <a:avLst/>
              <a:gdLst/>
              <a:ahLst/>
              <a:cxnLst/>
              <a:rect l="l" t="t" r="r" b="b"/>
              <a:pathLst>
                <a:path w="615950" h="615950">
                  <a:moveTo>
                    <a:pt x="307848" y="0"/>
                  </a:moveTo>
                  <a:lnTo>
                    <a:pt x="262348" y="3337"/>
                  </a:lnTo>
                  <a:lnTo>
                    <a:pt x="218925" y="13031"/>
                  </a:lnTo>
                  <a:lnTo>
                    <a:pt x="178052" y="28606"/>
                  </a:lnTo>
                  <a:lnTo>
                    <a:pt x="140206" y="49587"/>
                  </a:lnTo>
                  <a:lnTo>
                    <a:pt x="105863" y="75498"/>
                  </a:lnTo>
                  <a:lnTo>
                    <a:pt x="75498" y="105863"/>
                  </a:lnTo>
                  <a:lnTo>
                    <a:pt x="49587" y="140206"/>
                  </a:lnTo>
                  <a:lnTo>
                    <a:pt x="28606" y="178052"/>
                  </a:lnTo>
                  <a:lnTo>
                    <a:pt x="13031" y="218925"/>
                  </a:lnTo>
                  <a:lnTo>
                    <a:pt x="3337" y="262348"/>
                  </a:lnTo>
                  <a:lnTo>
                    <a:pt x="0" y="307848"/>
                  </a:lnTo>
                  <a:lnTo>
                    <a:pt x="3337" y="353347"/>
                  </a:lnTo>
                  <a:lnTo>
                    <a:pt x="13031" y="396770"/>
                  </a:lnTo>
                  <a:lnTo>
                    <a:pt x="28606" y="437643"/>
                  </a:lnTo>
                  <a:lnTo>
                    <a:pt x="49587" y="475489"/>
                  </a:lnTo>
                  <a:lnTo>
                    <a:pt x="75498" y="509832"/>
                  </a:lnTo>
                  <a:lnTo>
                    <a:pt x="105863" y="540197"/>
                  </a:lnTo>
                  <a:lnTo>
                    <a:pt x="140206" y="566108"/>
                  </a:lnTo>
                  <a:lnTo>
                    <a:pt x="178052" y="587089"/>
                  </a:lnTo>
                  <a:lnTo>
                    <a:pt x="218925" y="602664"/>
                  </a:lnTo>
                  <a:lnTo>
                    <a:pt x="262348" y="612358"/>
                  </a:lnTo>
                  <a:lnTo>
                    <a:pt x="307848" y="615696"/>
                  </a:lnTo>
                  <a:lnTo>
                    <a:pt x="353347" y="612358"/>
                  </a:lnTo>
                  <a:lnTo>
                    <a:pt x="396770" y="602664"/>
                  </a:lnTo>
                  <a:lnTo>
                    <a:pt x="437643" y="587089"/>
                  </a:lnTo>
                  <a:lnTo>
                    <a:pt x="475489" y="566108"/>
                  </a:lnTo>
                  <a:lnTo>
                    <a:pt x="509832" y="540197"/>
                  </a:lnTo>
                  <a:lnTo>
                    <a:pt x="540197" y="509832"/>
                  </a:lnTo>
                  <a:lnTo>
                    <a:pt x="566108" y="475489"/>
                  </a:lnTo>
                  <a:lnTo>
                    <a:pt x="587089" y="437643"/>
                  </a:lnTo>
                  <a:lnTo>
                    <a:pt x="602664" y="396770"/>
                  </a:lnTo>
                  <a:lnTo>
                    <a:pt x="612358" y="353347"/>
                  </a:lnTo>
                  <a:lnTo>
                    <a:pt x="615696" y="307848"/>
                  </a:lnTo>
                  <a:lnTo>
                    <a:pt x="612358" y="262348"/>
                  </a:lnTo>
                  <a:lnTo>
                    <a:pt x="602664" y="218925"/>
                  </a:lnTo>
                  <a:lnTo>
                    <a:pt x="587089" y="178052"/>
                  </a:lnTo>
                  <a:lnTo>
                    <a:pt x="566108" y="140206"/>
                  </a:lnTo>
                  <a:lnTo>
                    <a:pt x="540197" y="105863"/>
                  </a:lnTo>
                  <a:lnTo>
                    <a:pt x="509832" y="75498"/>
                  </a:lnTo>
                  <a:lnTo>
                    <a:pt x="475489" y="49587"/>
                  </a:lnTo>
                  <a:lnTo>
                    <a:pt x="437643" y="28606"/>
                  </a:lnTo>
                  <a:lnTo>
                    <a:pt x="396770" y="13031"/>
                  </a:lnTo>
                  <a:lnTo>
                    <a:pt x="353347" y="3337"/>
                  </a:lnTo>
                  <a:lnTo>
                    <a:pt x="3078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08276" y="1217675"/>
              <a:ext cx="615950" cy="615950"/>
            </a:xfrm>
            <a:custGeom>
              <a:avLst/>
              <a:gdLst/>
              <a:ahLst/>
              <a:cxnLst/>
              <a:rect l="l" t="t" r="r" b="b"/>
              <a:pathLst>
                <a:path w="615950" h="615950">
                  <a:moveTo>
                    <a:pt x="0" y="307848"/>
                  </a:moveTo>
                  <a:lnTo>
                    <a:pt x="3337" y="262348"/>
                  </a:lnTo>
                  <a:lnTo>
                    <a:pt x="13031" y="218925"/>
                  </a:lnTo>
                  <a:lnTo>
                    <a:pt x="28606" y="178052"/>
                  </a:lnTo>
                  <a:lnTo>
                    <a:pt x="49587" y="140206"/>
                  </a:lnTo>
                  <a:lnTo>
                    <a:pt x="75498" y="105863"/>
                  </a:lnTo>
                  <a:lnTo>
                    <a:pt x="105863" y="75498"/>
                  </a:lnTo>
                  <a:lnTo>
                    <a:pt x="140206" y="49587"/>
                  </a:lnTo>
                  <a:lnTo>
                    <a:pt x="178052" y="28606"/>
                  </a:lnTo>
                  <a:lnTo>
                    <a:pt x="218925" y="13031"/>
                  </a:lnTo>
                  <a:lnTo>
                    <a:pt x="262348" y="3337"/>
                  </a:lnTo>
                  <a:lnTo>
                    <a:pt x="307848" y="0"/>
                  </a:lnTo>
                  <a:lnTo>
                    <a:pt x="353347" y="3337"/>
                  </a:lnTo>
                  <a:lnTo>
                    <a:pt x="396770" y="13031"/>
                  </a:lnTo>
                  <a:lnTo>
                    <a:pt x="437643" y="28606"/>
                  </a:lnTo>
                  <a:lnTo>
                    <a:pt x="475489" y="49587"/>
                  </a:lnTo>
                  <a:lnTo>
                    <a:pt x="509832" y="75498"/>
                  </a:lnTo>
                  <a:lnTo>
                    <a:pt x="540197" y="105863"/>
                  </a:lnTo>
                  <a:lnTo>
                    <a:pt x="566108" y="140206"/>
                  </a:lnTo>
                  <a:lnTo>
                    <a:pt x="587089" y="178052"/>
                  </a:lnTo>
                  <a:lnTo>
                    <a:pt x="602664" y="218925"/>
                  </a:lnTo>
                  <a:lnTo>
                    <a:pt x="612358" y="262348"/>
                  </a:lnTo>
                  <a:lnTo>
                    <a:pt x="615696" y="307848"/>
                  </a:lnTo>
                  <a:lnTo>
                    <a:pt x="612358" y="353347"/>
                  </a:lnTo>
                  <a:lnTo>
                    <a:pt x="602664" y="396770"/>
                  </a:lnTo>
                  <a:lnTo>
                    <a:pt x="587089" y="437643"/>
                  </a:lnTo>
                  <a:lnTo>
                    <a:pt x="566108" y="475489"/>
                  </a:lnTo>
                  <a:lnTo>
                    <a:pt x="540197" y="509832"/>
                  </a:lnTo>
                  <a:lnTo>
                    <a:pt x="509832" y="540197"/>
                  </a:lnTo>
                  <a:lnTo>
                    <a:pt x="475489" y="566108"/>
                  </a:lnTo>
                  <a:lnTo>
                    <a:pt x="437643" y="587089"/>
                  </a:lnTo>
                  <a:lnTo>
                    <a:pt x="396770" y="602664"/>
                  </a:lnTo>
                  <a:lnTo>
                    <a:pt x="353347" y="612358"/>
                  </a:lnTo>
                  <a:lnTo>
                    <a:pt x="307848" y="615696"/>
                  </a:lnTo>
                  <a:lnTo>
                    <a:pt x="262348" y="612358"/>
                  </a:lnTo>
                  <a:lnTo>
                    <a:pt x="218925" y="602664"/>
                  </a:lnTo>
                  <a:lnTo>
                    <a:pt x="178052" y="587089"/>
                  </a:lnTo>
                  <a:lnTo>
                    <a:pt x="140206" y="566108"/>
                  </a:lnTo>
                  <a:lnTo>
                    <a:pt x="105863" y="540197"/>
                  </a:lnTo>
                  <a:lnTo>
                    <a:pt x="75498" y="509832"/>
                  </a:lnTo>
                  <a:lnTo>
                    <a:pt x="49587" y="475489"/>
                  </a:lnTo>
                  <a:lnTo>
                    <a:pt x="28606" y="437643"/>
                  </a:lnTo>
                  <a:lnTo>
                    <a:pt x="13031" y="396770"/>
                  </a:lnTo>
                  <a:lnTo>
                    <a:pt x="3337" y="353347"/>
                  </a:lnTo>
                  <a:lnTo>
                    <a:pt x="0" y="307848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903220" y="1979650"/>
              <a:ext cx="7970520" cy="60505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185160" y="1946122"/>
              <a:ext cx="7328916" cy="69496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962656" y="2019299"/>
              <a:ext cx="7856220" cy="492251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3341370" y="2014854"/>
            <a:ext cx="6967220" cy="45402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1570"/>
              </a:lnSpc>
              <a:spcBef>
                <a:spcPts val="340"/>
              </a:spcBef>
            </a:pPr>
            <a:r>
              <a:rPr sz="1500" spc="-5" dirty="0">
                <a:latin typeface="Times New Roman"/>
                <a:cs typeface="Times New Roman"/>
              </a:rPr>
              <a:t>The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user </a:t>
            </a:r>
            <a:r>
              <a:rPr sz="1500" spc="-10" dirty="0">
                <a:latin typeface="Times New Roman"/>
                <a:cs typeface="Times New Roman"/>
              </a:rPr>
              <a:t>can</a:t>
            </a:r>
            <a:r>
              <a:rPr sz="1500" spc="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add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new contacts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with information such</a:t>
            </a:r>
            <a:r>
              <a:rPr sz="1500" spc="-10" dirty="0">
                <a:latin typeface="Times New Roman"/>
                <a:cs typeface="Times New Roman"/>
              </a:rPr>
              <a:t> as</a:t>
            </a:r>
            <a:r>
              <a:rPr sz="1500" spc="2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name,</a:t>
            </a:r>
            <a:r>
              <a:rPr sz="1500" spc="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phone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-15" dirty="0">
                <a:latin typeface="Times New Roman"/>
                <a:cs typeface="Times New Roman"/>
              </a:rPr>
              <a:t>number,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address,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and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email.</a:t>
            </a:r>
            <a:endParaRPr sz="150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651632" y="1953641"/>
            <a:ext cx="8222615" cy="1370330"/>
            <a:chOff x="2651632" y="1953641"/>
            <a:chExt cx="8222615" cy="1370330"/>
          </a:xfrm>
        </p:grpSpPr>
        <p:sp>
          <p:nvSpPr>
            <p:cNvPr id="22" name="object 22"/>
            <p:cNvSpPr/>
            <p:nvPr/>
          </p:nvSpPr>
          <p:spPr>
            <a:xfrm>
              <a:off x="2654807" y="1956816"/>
              <a:ext cx="615950" cy="615950"/>
            </a:xfrm>
            <a:custGeom>
              <a:avLst/>
              <a:gdLst/>
              <a:ahLst/>
              <a:cxnLst/>
              <a:rect l="l" t="t" r="r" b="b"/>
              <a:pathLst>
                <a:path w="615950" h="615950">
                  <a:moveTo>
                    <a:pt x="307848" y="0"/>
                  </a:moveTo>
                  <a:lnTo>
                    <a:pt x="262348" y="3337"/>
                  </a:lnTo>
                  <a:lnTo>
                    <a:pt x="218925" y="13031"/>
                  </a:lnTo>
                  <a:lnTo>
                    <a:pt x="178052" y="28606"/>
                  </a:lnTo>
                  <a:lnTo>
                    <a:pt x="140206" y="49587"/>
                  </a:lnTo>
                  <a:lnTo>
                    <a:pt x="105863" y="75498"/>
                  </a:lnTo>
                  <a:lnTo>
                    <a:pt x="75498" y="105863"/>
                  </a:lnTo>
                  <a:lnTo>
                    <a:pt x="49587" y="140206"/>
                  </a:lnTo>
                  <a:lnTo>
                    <a:pt x="28606" y="178052"/>
                  </a:lnTo>
                  <a:lnTo>
                    <a:pt x="13031" y="218925"/>
                  </a:lnTo>
                  <a:lnTo>
                    <a:pt x="3337" y="262348"/>
                  </a:lnTo>
                  <a:lnTo>
                    <a:pt x="0" y="307848"/>
                  </a:lnTo>
                  <a:lnTo>
                    <a:pt x="3337" y="353347"/>
                  </a:lnTo>
                  <a:lnTo>
                    <a:pt x="13031" y="396770"/>
                  </a:lnTo>
                  <a:lnTo>
                    <a:pt x="28606" y="437643"/>
                  </a:lnTo>
                  <a:lnTo>
                    <a:pt x="49587" y="475489"/>
                  </a:lnTo>
                  <a:lnTo>
                    <a:pt x="75498" y="509832"/>
                  </a:lnTo>
                  <a:lnTo>
                    <a:pt x="105863" y="540197"/>
                  </a:lnTo>
                  <a:lnTo>
                    <a:pt x="140206" y="566108"/>
                  </a:lnTo>
                  <a:lnTo>
                    <a:pt x="178052" y="587089"/>
                  </a:lnTo>
                  <a:lnTo>
                    <a:pt x="218925" y="602664"/>
                  </a:lnTo>
                  <a:lnTo>
                    <a:pt x="262348" y="612358"/>
                  </a:lnTo>
                  <a:lnTo>
                    <a:pt x="307848" y="615696"/>
                  </a:lnTo>
                  <a:lnTo>
                    <a:pt x="353347" y="612358"/>
                  </a:lnTo>
                  <a:lnTo>
                    <a:pt x="396770" y="602664"/>
                  </a:lnTo>
                  <a:lnTo>
                    <a:pt x="437643" y="587089"/>
                  </a:lnTo>
                  <a:lnTo>
                    <a:pt x="475489" y="566108"/>
                  </a:lnTo>
                  <a:lnTo>
                    <a:pt x="509832" y="540197"/>
                  </a:lnTo>
                  <a:lnTo>
                    <a:pt x="540197" y="509832"/>
                  </a:lnTo>
                  <a:lnTo>
                    <a:pt x="566108" y="475489"/>
                  </a:lnTo>
                  <a:lnTo>
                    <a:pt x="587089" y="437643"/>
                  </a:lnTo>
                  <a:lnTo>
                    <a:pt x="602664" y="396770"/>
                  </a:lnTo>
                  <a:lnTo>
                    <a:pt x="612358" y="353347"/>
                  </a:lnTo>
                  <a:lnTo>
                    <a:pt x="615695" y="307848"/>
                  </a:lnTo>
                  <a:lnTo>
                    <a:pt x="612358" y="262348"/>
                  </a:lnTo>
                  <a:lnTo>
                    <a:pt x="602664" y="218925"/>
                  </a:lnTo>
                  <a:lnTo>
                    <a:pt x="587089" y="178052"/>
                  </a:lnTo>
                  <a:lnTo>
                    <a:pt x="566108" y="140206"/>
                  </a:lnTo>
                  <a:lnTo>
                    <a:pt x="540197" y="105863"/>
                  </a:lnTo>
                  <a:lnTo>
                    <a:pt x="509832" y="75498"/>
                  </a:lnTo>
                  <a:lnTo>
                    <a:pt x="475489" y="49587"/>
                  </a:lnTo>
                  <a:lnTo>
                    <a:pt x="437643" y="28606"/>
                  </a:lnTo>
                  <a:lnTo>
                    <a:pt x="396770" y="13031"/>
                  </a:lnTo>
                  <a:lnTo>
                    <a:pt x="353347" y="3337"/>
                  </a:lnTo>
                  <a:lnTo>
                    <a:pt x="3078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654807" y="1956816"/>
              <a:ext cx="615950" cy="615950"/>
            </a:xfrm>
            <a:custGeom>
              <a:avLst/>
              <a:gdLst/>
              <a:ahLst/>
              <a:cxnLst/>
              <a:rect l="l" t="t" r="r" b="b"/>
              <a:pathLst>
                <a:path w="615950" h="615950">
                  <a:moveTo>
                    <a:pt x="0" y="307848"/>
                  </a:moveTo>
                  <a:lnTo>
                    <a:pt x="3337" y="262348"/>
                  </a:lnTo>
                  <a:lnTo>
                    <a:pt x="13031" y="218925"/>
                  </a:lnTo>
                  <a:lnTo>
                    <a:pt x="28606" y="178052"/>
                  </a:lnTo>
                  <a:lnTo>
                    <a:pt x="49587" y="140206"/>
                  </a:lnTo>
                  <a:lnTo>
                    <a:pt x="75498" y="105863"/>
                  </a:lnTo>
                  <a:lnTo>
                    <a:pt x="105863" y="75498"/>
                  </a:lnTo>
                  <a:lnTo>
                    <a:pt x="140206" y="49587"/>
                  </a:lnTo>
                  <a:lnTo>
                    <a:pt x="178052" y="28606"/>
                  </a:lnTo>
                  <a:lnTo>
                    <a:pt x="218925" y="13031"/>
                  </a:lnTo>
                  <a:lnTo>
                    <a:pt x="262348" y="3337"/>
                  </a:lnTo>
                  <a:lnTo>
                    <a:pt x="307848" y="0"/>
                  </a:lnTo>
                  <a:lnTo>
                    <a:pt x="353347" y="3337"/>
                  </a:lnTo>
                  <a:lnTo>
                    <a:pt x="396770" y="13031"/>
                  </a:lnTo>
                  <a:lnTo>
                    <a:pt x="437643" y="28606"/>
                  </a:lnTo>
                  <a:lnTo>
                    <a:pt x="475489" y="49587"/>
                  </a:lnTo>
                  <a:lnTo>
                    <a:pt x="509832" y="75498"/>
                  </a:lnTo>
                  <a:lnTo>
                    <a:pt x="540197" y="105863"/>
                  </a:lnTo>
                  <a:lnTo>
                    <a:pt x="566108" y="140206"/>
                  </a:lnTo>
                  <a:lnTo>
                    <a:pt x="587089" y="178052"/>
                  </a:lnTo>
                  <a:lnTo>
                    <a:pt x="602664" y="218925"/>
                  </a:lnTo>
                  <a:lnTo>
                    <a:pt x="612358" y="262348"/>
                  </a:lnTo>
                  <a:lnTo>
                    <a:pt x="615695" y="307848"/>
                  </a:lnTo>
                  <a:lnTo>
                    <a:pt x="612358" y="353347"/>
                  </a:lnTo>
                  <a:lnTo>
                    <a:pt x="602664" y="396770"/>
                  </a:lnTo>
                  <a:lnTo>
                    <a:pt x="587089" y="437643"/>
                  </a:lnTo>
                  <a:lnTo>
                    <a:pt x="566108" y="475489"/>
                  </a:lnTo>
                  <a:lnTo>
                    <a:pt x="540197" y="509832"/>
                  </a:lnTo>
                  <a:lnTo>
                    <a:pt x="509832" y="540197"/>
                  </a:lnTo>
                  <a:lnTo>
                    <a:pt x="475489" y="566108"/>
                  </a:lnTo>
                  <a:lnTo>
                    <a:pt x="437643" y="587089"/>
                  </a:lnTo>
                  <a:lnTo>
                    <a:pt x="396770" y="602664"/>
                  </a:lnTo>
                  <a:lnTo>
                    <a:pt x="353347" y="612358"/>
                  </a:lnTo>
                  <a:lnTo>
                    <a:pt x="307848" y="615696"/>
                  </a:lnTo>
                  <a:lnTo>
                    <a:pt x="262348" y="612358"/>
                  </a:lnTo>
                  <a:lnTo>
                    <a:pt x="218925" y="602664"/>
                  </a:lnTo>
                  <a:lnTo>
                    <a:pt x="178052" y="587089"/>
                  </a:lnTo>
                  <a:lnTo>
                    <a:pt x="140206" y="566108"/>
                  </a:lnTo>
                  <a:lnTo>
                    <a:pt x="105863" y="540197"/>
                  </a:lnTo>
                  <a:lnTo>
                    <a:pt x="75498" y="509832"/>
                  </a:lnTo>
                  <a:lnTo>
                    <a:pt x="49587" y="475489"/>
                  </a:lnTo>
                  <a:lnTo>
                    <a:pt x="28606" y="437643"/>
                  </a:lnTo>
                  <a:lnTo>
                    <a:pt x="13031" y="396770"/>
                  </a:lnTo>
                  <a:lnTo>
                    <a:pt x="3337" y="353347"/>
                  </a:lnTo>
                  <a:lnTo>
                    <a:pt x="0" y="307848"/>
                  </a:lnTo>
                  <a:close/>
                </a:path>
              </a:pathLst>
            </a:custGeom>
            <a:ln w="6096">
              <a:solidFill>
                <a:srgbClr val="BDF5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147059" y="2717279"/>
              <a:ext cx="7726680" cy="60656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428999" y="2785846"/>
              <a:ext cx="7071359" cy="49532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206495" y="2756916"/>
              <a:ext cx="7612380" cy="493775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3585717" y="2855214"/>
            <a:ext cx="675957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Times New Roman"/>
                <a:cs typeface="Times New Roman"/>
              </a:rPr>
              <a:t>List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all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contacts: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lists</a:t>
            </a:r>
            <a:r>
              <a:rPr sz="1500" spc="-5" dirty="0">
                <a:latin typeface="Times New Roman"/>
                <a:cs typeface="Times New Roman"/>
              </a:rPr>
              <a:t> all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5" dirty="0">
                <a:latin typeface="Times New Roman"/>
                <a:cs typeface="Times New Roman"/>
              </a:rPr>
              <a:t> contacts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stored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in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file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with </a:t>
            </a:r>
            <a:r>
              <a:rPr sz="1500" spc="-5" dirty="0">
                <a:latin typeface="Times New Roman"/>
                <a:cs typeface="Times New Roman"/>
              </a:rPr>
              <a:t>their respective contact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details.</a:t>
            </a:r>
            <a:endParaRPr sz="1500">
              <a:latin typeface="Times New Roman"/>
              <a:cs typeface="Times New Roman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895473" y="2692780"/>
            <a:ext cx="7978775" cy="1370330"/>
            <a:chOff x="2895473" y="2692780"/>
            <a:chExt cx="7978775" cy="1370330"/>
          </a:xfrm>
        </p:grpSpPr>
        <p:sp>
          <p:nvSpPr>
            <p:cNvPr id="29" name="object 29"/>
            <p:cNvSpPr/>
            <p:nvPr/>
          </p:nvSpPr>
          <p:spPr>
            <a:xfrm>
              <a:off x="2898648" y="2695955"/>
              <a:ext cx="615950" cy="615950"/>
            </a:xfrm>
            <a:custGeom>
              <a:avLst/>
              <a:gdLst/>
              <a:ahLst/>
              <a:cxnLst/>
              <a:rect l="l" t="t" r="r" b="b"/>
              <a:pathLst>
                <a:path w="615950" h="615950">
                  <a:moveTo>
                    <a:pt x="307847" y="0"/>
                  </a:moveTo>
                  <a:lnTo>
                    <a:pt x="262348" y="3337"/>
                  </a:lnTo>
                  <a:lnTo>
                    <a:pt x="218925" y="13031"/>
                  </a:lnTo>
                  <a:lnTo>
                    <a:pt x="178052" y="28606"/>
                  </a:lnTo>
                  <a:lnTo>
                    <a:pt x="140206" y="49587"/>
                  </a:lnTo>
                  <a:lnTo>
                    <a:pt x="105863" y="75498"/>
                  </a:lnTo>
                  <a:lnTo>
                    <a:pt x="75498" y="105863"/>
                  </a:lnTo>
                  <a:lnTo>
                    <a:pt x="49587" y="140206"/>
                  </a:lnTo>
                  <a:lnTo>
                    <a:pt x="28606" y="178052"/>
                  </a:lnTo>
                  <a:lnTo>
                    <a:pt x="13031" y="218925"/>
                  </a:lnTo>
                  <a:lnTo>
                    <a:pt x="3337" y="262348"/>
                  </a:lnTo>
                  <a:lnTo>
                    <a:pt x="0" y="307848"/>
                  </a:lnTo>
                  <a:lnTo>
                    <a:pt x="3337" y="353347"/>
                  </a:lnTo>
                  <a:lnTo>
                    <a:pt x="13031" y="396770"/>
                  </a:lnTo>
                  <a:lnTo>
                    <a:pt x="28606" y="437643"/>
                  </a:lnTo>
                  <a:lnTo>
                    <a:pt x="49587" y="475489"/>
                  </a:lnTo>
                  <a:lnTo>
                    <a:pt x="75498" y="509832"/>
                  </a:lnTo>
                  <a:lnTo>
                    <a:pt x="105863" y="540197"/>
                  </a:lnTo>
                  <a:lnTo>
                    <a:pt x="140206" y="566108"/>
                  </a:lnTo>
                  <a:lnTo>
                    <a:pt x="178052" y="587089"/>
                  </a:lnTo>
                  <a:lnTo>
                    <a:pt x="218925" y="602664"/>
                  </a:lnTo>
                  <a:lnTo>
                    <a:pt x="262348" y="612358"/>
                  </a:lnTo>
                  <a:lnTo>
                    <a:pt x="307847" y="615696"/>
                  </a:lnTo>
                  <a:lnTo>
                    <a:pt x="353347" y="612358"/>
                  </a:lnTo>
                  <a:lnTo>
                    <a:pt x="396770" y="602664"/>
                  </a:lnTo>
                  <a:lnTo>
                    <a:pt x="437643" y="587089"/>
                  </a:lnTo>
                  <a:lnTo>
                    <a:pt x="475489" y="566108"/>
                  </a:lnTo>
                  <a:lnTo>
                    <a:pt x="509832" y="540197"/>
                  </a:lnTo>
                  <a:lnTo>
                    <a:pt x="540197" y="509832"/>
                  </a:lnTo>
                  <a:lnTo>
                    <a:pt x="566108" y="475489"/>
                  </a:lnTo>
                  <a:lnTo>
                    <a:pt x="587089" y="437643"/>
                  </a:lnTo>
                  <a:lnTo>
                    <a:pt x="602664" y="396770"/>
                  </a:lnTo>
                  <a:lnTo>
                    <a:pt x="612358" y="353347"/>
                  </a:lnTo>
                  <a:lnTo>
                    <a:pt x="615696" y="307848"/>
                  </a:lnTo>
                  <a:lnTo>
                    <a:pt x="612358" y="262348"/>
                  </a:lnTo>
                  <a:lnTo>
                    <a:pt x="602664" y="218925"/>
                  </a:lnTo>
                  <a:lnTo>
                    <a:pt x="587089" y="178052"/>
                  </a:lnTo>
                  <a:lnTo>
                    <a:pt x="566108" y="140206"/>
                  </a:lnTo>
                  <a:lnTo>
                    <a:pt x="540197" y="105863"/>
                  </a:lnTo>
                  <a:lnTo>
                    <a:pt x="509832" y="75498"/>
                  </a:lnTo>
                  <a:lnTo>
                    <a:pt x="475489" y="49587"/>
                  </a:lnTo>
                  <a:lnTo>
                    <a:pt x="437643" y="28606"/>
                  </a:lnTo>
                  <a:lnTo>
                    <a:pt x="396770" y="13031"/>
                  </a:lnTo>
                  <a:lnTo>
                    <a:pt x="353347" y="3337"/>
                  </a:lnTo>
                  <a:lnTo>
                    <a:pt x="3078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898648" y="2695955"/>
              <a:ext cx="615950" cy="615950"/>
            </a:xfrm>
            <a:custGeom>
              <a:avLst/>
              <a:gdLst/>
              <a:ahLst/>
              <a:cxnLst/>
              <a:rect l="l" t="t" r="r" b="b"/>
              <a:pathLst>
                <a:path w="615950" h="615950">
                  <a:moveTo>
                    <a:pt x="0" y="307848"/>
                  </a:moveTo>
                  <a:lnTo>
                    <a:pt x="3337" y="262348"/>
                  </a:lnTo>
                  <a:lnTo>
                    <a:pt x="13031" y="218925"/>
                  </a:lnTo>
                  <a:lnTo>
                    <a:pt x="28606" y="178052"/>
                  </a:lnTo>
                  <a:lnTo>
                    <a:pt x="49587" y="140206"/>
                  </a:lnTo>
                  <a:lnTo>
                    <a:pt x="75498" y="105863"/>
                  </a:lnTo>
                  <a:lnTo>
                    <a:pt x="105863" y="75498"/>
                  </a:lnTo>
                  <a:lnTo>
                    <a:pt x="140206" y="49587"/>
                  </a:lnTo>
                  <a:lnTo>
                    <a:pt x="178052" y="28606"/>
                  </a:lnTo>
                  <a:lnTo>
                    <a:pt x="218925" y="13031"/>
                  </a:lnTo>
                  <a:lnTo>
                    <a:pt x="262348" y="3337"/>
                  </a:lnTo>
                  <a:lnTo>
                    <a:pt x="307847" y="0"/>
                  </a:lnTo>
                  <a:lnTo>
                    <a:pt x="353347" y="3337"/>
                  </a:lnTo>
                  <a:lnTo>
                    <a:pt x="396770" y="13031"/>
                  </a:lnTo>
                  <a:lnTo>
                    <a:pt x="437643" y="28606"/>
                  </a:lnTo>
                  <a:lnTo>
                    <a:pt x="475489" y="49587"/>
                  </a:lnTo>
                  <a:lnTo>
                    <a:pt x="509832" y="75498"/>
                  </a:lnTo>
                  <a:lnTo>
                    <a:pt x="540197" y="105863"/>
                  </a:lnTo>
                  <a:lnTo>
                    <a:pt x="566108" y="140206"/>
                  </a:lnTo>
                  <a:lnTo>
                    <a:pt x="587089" y="178052"/>
                  </a:lnTo>
                  <a:lnTo>
                    <a:pt x="602664" y="218925"/>
                  </a:lnTo>
                  <a:lnTo>
                    <a:pt x="612358" y="262348"/>
                  </a:lnTo>
                  <a:lnTo>
                    <a:pt x="615696" y="307848"/>
                  </a:lnTo>
                  <a:lnTo>
                    <a:pt x="612358" y="353347"/>
                  </a:lnTo>
                  <a:lnTo>
                    <a:pt x="602664" y="396770"/>
                  </a:lnTo>
                  <a:lnTo>
                    <a:pt x="587089" y="437643"/>
                  </a:lnTo>
                  <a:lnTo>
                    <a:pt x="566108" y="475489"/>
                  </a:lnTo>
                  <a:lnTo>
                    <a:pt x="540197" y="509832"/>
                  </a:lnTo>
                  <a:lnTo>
                    <a:pt x="509832" y="540197"/>
                  </a:lnTo>
                  <a:lnTo>
                    <a:pt x="475489" y="566108"/>
                  </a:lnTo>
                  <a:lnTo>
                    <a:pt x="437643" y="587089"/>
                  </a:lnTo>
                  <a:lnTo>
                    <a:pt x="396770" y="602664"/>
                  </a:lnTo>
                  <a:lnTo>
                    <a:pt x="353347" y="612358"/>
                  </a:lnTo>
                  <a:lnTo>
                    <a:pt x="307847" y="615696"/>
                  </a:lnTo>
                  <a:lnTo>
                    <a:pt x="262348" y="612358"/>
                  </a:lnTo>
                  <a:lnTo>
                    <a:pt x="218925" y="602664"/>
                  </a:lnTo>
                  <a:lnTo>
                    <a:pt x="178052" y="587089"/>
                  </a:lnTo>
                  <a:lnTo>
                    <a:pt x="140206" y="566108"/>
                  </a:lnTo>
                  <a:lnTo>
                    <a:pt x="105863" y="540197"/>
                  </a:lnTo>
                  <a:lnTo>
                    <a:pt x="75498" y="509832"/>
                  </a:lnTo>
                  <a:lnTo>
                    <a:pt x="49587" y="475489"/>
                  </a:lnTo>
                  <a:lnTo>
                    <a:pt x="28606" y="437643"/>
                  </a:lnTo>
                  <a:lnTo>
                    <a:pt x="13031" y="396770"/>
                  </a:lnTo>
                  <a:lnTo>
                    <a:pt x="3337" y="353347"/>
                  </a:lnTo>
                  <a:lnTo>
                    <a:pt x="0" y="307848"/>
                  </a:lnTo>
                  <a:close/>
                </a:path>
              </a:pathLst>
            </a:custGeom>
            <a:ln w="6096">
              <a:solidFill>
                <a:srgbClr val="52EB1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226308" y="3456419"/>
              <a:ext cx="7647432" cy="606564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508248" y="3528034"/>
              <a:ext cx="5114544" cy="495325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285744" y="3496055"/>
              <a:ext cx="7533132" cy="493776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3663822" y="3597402"/>
            <a:ext cx="4802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Times New Roman"/>
                <a:cs typeface="Times New Roman"/>
              </a:rPr>
              <a:t>Edit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contacts: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edit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information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given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while </a:t>
            </a:r>
            <a:r>
              <a:rPr sz="1500" spc="-5" dirty="0">
                <a:latin typeface="Times New Roman"/>
                <a:cs typeface="Times New Roman"/>
              </a:rPr>
              <a:t>adding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5" dirty="0">
                <a:latin typeface="Times New Roman"/>
                <a:cs typeface="Times New Roman"/>
              </a:rPr>
              <a:t> contacts</a:t>
            </a:r>
            <a:endParaRPr sz="1500">
              <a:latin typeface="Times New Roman"/>
              <a:cs typeface="Times New Roman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2974720" y="3431921"/>
            <a:ext cx="7899400" cy="1370330"/>
            <a:chOff x="2974720" y="3431921"/>
            <a:chExt cx="7899400" cy="1370330"/>
          </a:xfrm>
        </p:grpSpPr>
        <p:sp>
          <p:nvSpPr>
            <p:cNvPr id="36" name="object 36"/>
            <p:cNvSpPr/>
            <p:nvPr/>
          </p:nvSpPr>
          <p:spPr>
            <a:xfrm>
              <a:off x="2977895" y="3435096"/>
              <a:ext cx="615950" cy="615950"/>
            </a:xfrm>
            <a:custGeom>
              <a:avLst/>
              <a:gdLst/>
              <a:ahLst/>
              <a:cxnLst/>
              <a:rect l="l" t="t" r="r" b="b"/>
              <a:pathLst>
                <a:path w="615950" h="615950">
                  <a:moveTo>
                    <a:pt x="307848" y="0"/>
                  </a:moveTo>
                  <a:lnTo>
                    <a:pt x="262348" y="3337"/>
                  </a:lnTo>
                  <a:lnTo>
                    <a:pt x="218925" y="13031"/>
                  </a:lnTo>
                  <a:lnTo>
                    <a:pt x="178052" y="28606"/>
                  </a:lnTo>
                  <a:lnTo>
                    <a:pt x="140206" y="49587"/>
                  </a:lnTo>
                  <a:lnTo>
                    <a:pt x="105863" y="75498"/>
                  </a:lnTo>
                  <a:lnTo>
                    <a:pt x="75498" y="105863"/>
                  </a:lnTo>
                  <a:lnTo>
                    <a:pt x="49587" y="140206"/>
                  </a:lnTo>
                  <a:lnTo>
                    <a:pt x="28606" y="178052"/>
                  </a:lnTo>
                  <a:lnTo>
                    <a:pt x="13031" y="218925"/>
                  </a:lnTo>
                  <a:lnTo>
                    <a:pt x="3337" y="262348"/>
                  </a:lnTo>
                  <a:lnTo>
                    <a:pt x="0" y="307847"/>
                  </a:lnTo>
                  <a:lnTo>
                    <a:pt x="3337" y="353347"/>
                  </a:lnTo>
                  <a:lnTo>
                    <a:pt x="13031" y="396770"/>
                  </a:lnTo>
                  <a:lnTo>
                    <a:pt x="28606" y="437643"/>
                  </a:lnTo>
                  <a:lnTo>
                    <a:pt x="49587" y="475489"/>
                  </a:lnTo>
                  <a:lnTo>
                    <a:pt x="75498" y="509832"/>
                  </a:lnTo>
                  <a:lnTo>
                    <a:pt x="105863" y="540197"/>
                  </a:lnTo>
                  <a:lnTo>
                    <a:pt x="140206" y="566108"/>
                  </a:lnTo>
                  <a:lnTo>
                    <a:pt x="178052" y="587089"/>
                  </a:lnTo>
                  <a:lnTo>
                    <a:pt x="218925" y="602664"/>
                  </a:lnTo>
                  <a:lnTo>
                    <a:pt x="262348" y="612358"/>
                  </a:lnTo>
                  <a:lnTo>
                    <a:pt x="307848" y="615695"/>
                  </a:lnTo>
                  <a:lnTo>
                    <a:pt x="353347" y="612358"/>
                  </a:lnTo>
                  <a:lnTo>
                    <a:pt x="396770" y="602664"/>
                  </a:lnTo>
                  <a:lnTo>
                    <a:pt x="437643" y="587089"/>
                  </a:lnTo>
                  <a:lnTo>
                    <a:pt x="475489" y="566108"/>
                  </a:lnTo>
                  <a:lnTo>
                    <a:pt x="509832" y="540197"/>
                  </a:lnTo>
                  <a:lnTo>
                    <a:pt x="540197" y="509832"/>
                  </a:lnTo>
                  <a:lnTo>
                    <a:pt x="566108" y="475489"/>
                  </a:lnTo>
                  <a:lnTo>
                    <a:pt x="587089" y="437643"/>
                  </a:lnTo>
                  <a:lnTo>
                    <a:pt x="602664" y="396770"/>
                  </a:lnTo>
                  <a:lnTo>
                    <a:pt x="612358" y="353347"/>
                  </a:lnTo>
                  <a:lnTo>
                    <a:pt x="615695" y="307847"/>
                  </a:lnTo>
                  <a:lnTo>
                    <a:pt x="612358" y="262348"/>
                  </a:lnTo>
                  <a:lnTo>
                    <a:pt x="602664" y="218925"/>
                  </a:lnTo>
                  <a:lnTo>
                    <a:pt x="587089" y="178052"/>
                  </a:lnTo>
                  <a:lnTo>
                    <a:pt x="566108" y="140206"/>
                  </a:lnTo>
                  <a:lnTo>
                    <a:pt x="540197" y="105863"/>
                  </a:lnTo>
                  <a:lnTo>
                    <a:pt x="509832" y="75498"/>
                  </a:lnTo>
                  <a:lnTo>
                    <a:pt x="475489" y="49587"/>
                  </a:lnTo>
                  <a:lnTo>
                    <a:pt x="437643" y="28606"/>
                  </a:lnTo>
                  <a:lnTo>
                    <a:pt x="396770" y="13031"/>
                  </a:lnTo>
                  <a:lnTo>
                    <a:pt x="353347" y="3337"/>
                  </a:lnTo>
                  <a:lnTo>
                    <a:pt x="3078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977895" y="3435096"/>
              <a:ext cx="615950" cy="615950"/>
            </a:xfrm>
            <a:custGeom>
              <a:avLst/>
              <a:gdLst/>
              <a:ahLst/>
              <a:cxnLst/>
              <a:rect l="l" t="t" r="r" b="b"/>
              <a:pathLst>
                <a:path w="615950" h="615950">
                  <a:moveTo>
                    <a:pt x="0" y="307847"/>
                  </a:moveTo>
                  <a:lnTo>
                    <a:pt x="3337" y="262348"/>
                  </a:lnTo>
                  <a:lnTo>
                    <a:pt x="13031" y="218925"/>
                  </a:lnTo>
                  <a:lnTo>
                    <a:pt x="28606" y="178052"/>
                  </a:lnTo>
                  <a:lnTo>
                    <a:pt x="49587" y="140206"/>
                  </a:lnTo>
                  <a:lnTo>
                    <a:pt x="75498" y="105863"/>
                  </a:lnTo>
                  <a:lnTo>
                    <a:pt x="105863" y="75498"/>
                  </a:lnTo>
                  <a:lnTo>
                    <a:pt x="140206" y="49587"/>
                  </a:lnTo>
                  <a:lnTo>
                    <a:pt x="178052" y="28606"/>
                  </a:lnTo>
                  <a:lnTo>
                    <a:pt x="218925" y="13031"/>
                  </a:lnTo>
                  <a:lnTo>
                    <a:pt x="262348" y="3337"/>
                  </a:lnTo>
                  <a:lnTo>
                    <a:pt x="307848" y="0"/>
                  </a:lnTo>
                  <a:lnTo>
                    <a:pt x="353347" y="3337"/>
                  </a:lnTo>
                  <a:lnTo>
                    <a:pt x="396770" y="13031"/>
                  </a:lnTo>
                  <a:lnTo>
                    <a:pt x="437643" y="28606"/>
                  </a:lnTo>
                  <a:lnTo>
                    <a:pt x="475489" y="49587"/>
                  </a:lnTo>
                  <a:lnTo>
                    <a:pt x="509832" y="75498"/>
                  </a:lnTo>
                  <a:lnTo>
                    <a:pt x="540197" y="105863"/>
                  </a:lnTo>
                  <a:lnTo>
                    <a:pt x="566108" y="140206"/>
                  </a:lnTo>
                  <a:lnTo>
                    <a:pt x="587089" y="178052"/>
                  </a:lnTo>
                  <a:lnTo>
                    <a:pt x="602664" y="218925"/>
                  </a:lnTo>
                  <a:lnTo>
                    <a:pt x="612358" y="262348"/>
                  </a:lnTo>
                  <a:lnTo>
                    <a:pt x="615695" y="307847"/>
                  </a:lnTo>
                  <a:lnTo>
                    <a:pt x="612358" y="353347"/>
                  </a:lnTo>
                  <a:lnTo>
                    <a:pt x="602664" y="396770"/>
                  </a:lnTo>
                  <a:lnTo>
                    <a:pt x="587089" y="437643"/>
                  </a:lnTo>
                  <a:lnTo>
                    <a:pt x="566108" y="475489"/>
                  </a:lnTo>
                  <a:lnTo>
                    <a:pt x="540197" y="509832"/>
                  </a:lnTo>
                  <a:lnTo>
                    <a:pt x="509832" y="540197"/>
                  </a:lnTo>
                  <a:lnTo>
                    <a:pt x="475489" y="566108"/>
                  </a:lnTo>
                  <a:lnTo>
                    <a:pt x="437643" y="587089"/>
                  </a:lnTo>
                  <a:lnTo>
                    <a:pt x="396770" y="602664"/>
                  </a:lnTo>
                  <a:lnTo>
                    <a:pt x="353347" y="612358"/>
                  </a:lnTo>
                  <a:lnTo>
                    <a:pt x="307848" y="615695"/>
                  </a:lnTo>
                  <a:lnTo>
                    <a:pt x="262348" y="612358"/>
                  </a:lnTo>
                  <a:lnTo>
                    <a:pt x="218925" y="602664"/>
                  </a:lnTo>
                  <a:lnTo>
                    <a:pt x="178052" y="587089"/>
                  </a:lnTo>
                  <a:lnTo>
                    <a:pt x="140206" y="566108"/>
                  </a:lnTo>
                  <a:lnTo>
                    <a:pt x="105863" y="540197"/>
                  </a:lnTo>
                  <a:lnTo>
                    <a:pt x="75498" y="509832"/>
                  </a:lnTo>
                  <a:lnTo>
                    <a:pt x="49587" y="475489"/>
                  </a:lnTo>
                  <a:lnTo>
                    <a:pt x="28606" y="437643"/>
                  </a:lnTo>
                  <a:lnTo>
                    <a:pt x="13031" y="396770"/>
                  </a:lnTo>
                  <a:lnTo>
                    <a:pt x="3337" y="353347"/>
                  </a:lnTo>
                  <a:lnTo>
                    <a:pt x="0" y="307847"/>
                  </a:lnTo>
                  <a:close/>
                </a:path>
              </a:pathLst>
            </a:custGeom>
            <a:ln w="6096">
              <a:solidFill>
                <a:srgbClr val="22E0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147059" y="4195559"/>
              <a:ext cx="7726680" cy="606564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428999" y="4267174"/>
              <a:ext cx="4219956" cy="495325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206495" y="4235196"/>
              <a:ext cx="7612380" cy="493775"/>
            </a:xfrm>
            <a:prstGeom prst="rect">
              <a:avLst/>
            </a:prstGeom>
          </p:spPr>
        </p:pic>
      </p:grpSp>
      <p:sp>
        <p:nvSpPr>
          <p:cNvPr id="41" name="object 41"/>
          <p:cNvSpPr txBox="1"/>
          <p:nvPr/>
        </p:nvSpPr>
        <p:spPr>
          <a:xfrm>
            <a:off x="3585717" y="4336795"/>
            <a:ext cx="390906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Times New Roman"/>
                <a:cs typeface="Times New Roman"/>
              </a:rPr>
              <a:t>Search contacts: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based </a:t>
            </a:r>
            <a:r>
              <a:rPr sz="1500" dirty="0">
                <a:latin typeface="Times New Roman"/>
                <a:cs typeface="Times New Roman"/>
              </a:rPr>
              <a:t>on</a:t>
            </a:r>
            <a:r>
              <a:rPr sz="1500" spc="-10" dirty="0">
                <a:latin typeface="Times New Roman"/>
                <a:cs typeface="Times New Roman"/>
              </a:rPr>
              <a:t> name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and</a:t>
            </a:r>
            <a:r>
              <a:rPr sz="1500" dirty="0">
                <a:latin typeface="Times New Roman"/>
                <a:cs typeface="Times New Roman"/>
              </a:rPr>
              <a:t> phone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number</a:t>
            </a:r>
            <a:endParaRPr sz="1500">
              <a:latin typeface="Times New Roman"/>
              <a:cs typeface="Times New Roman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2895473" y="4171060"/>
            <a:ext cx="7978775" cy="1369060"/>
            <a:chOff x="2895473" y="4171060"/>
            <a:chExt cx="7978775" cy="1369060"/>
          </a:xfrm>
        </p:grpSpPr>
        <p:sp>
          <p:nvSpPr>
            <p:cNvPr id="43" name="object 43"/>
            <p:cNvSpPr/>
            <p:nvPr/>
          </p:nvSpPr>
          <p:spPr>
            <a:xfrm>
              <a:off x="2898648" y="4174235"/>
              <a:ext cx="615950" cy="615950"/>
            </a:xfrm>
            <a:custGeom>
              <a:avLst/>
              <a:gdLst/>
              <a:ahLst/>
              <a:cxnLst/>
              <a:rect l="l" t="t" r="r" b="b"/>
              <a:pathLst>
                <a:path w="615950" h="615950">
                  <a:moveTo>
                    <a:pt x="307847" y="0"/>
                  </a:moveTo>
                  <a:lnTo>
                    <a:pt x="262348" y="3337"/>
                  </a:lnTo>
                  <a:lnTo>
                    <a:pt x="218925" y="13031"/>
                  </a:lnTo>
                  <a:lnTo>
                    <a:pt x="178052" y="28606"/>
                  </a:lnTo>
                  <a:lnTo>
                    <a:pt x="140206" y="49587"/>
                  </a:lnTo>
                  <a:lnTo>
                    <a:pt x="105863" y="75498"/>
                  </a:lnTo>
                  <a:lnTo>
                    <a:pt x="75498" y="105863"/>
                  </a:lnTo>
                  <a:lnTo>
                    <a:pt x="49587" y="140206"/>
                  </a:lnTo>
                  <a:lnTo>
                    <a:pt x="28606" y="178052"/>
                  </a:lnTo>
                  <a:lnTo>
                    <a:pt x="13031" y="218925"/>
                  </a:lnTo>
                  <a:lnTo>
                    <a:pt x="3337" y="262348"/>
                  </a:lnTo>
                  <a:lnTo>
                    <a:pt x="0" y="307847"/>
                  </a:lnTo>
                  <a:lnTo>
                    <a:pt x="3337" y="353347"/>
                  </a:lnTo>
                  <a:lnTo>
                    <a:pt x="13031" y="396770"/>
                  </a:lnTo>
                  <a:lnTo>
                    <a:pt x="28606" y="437643"/>
                  </a:lnTo>
                  <a:lnTo>
                    <a:pt x="49587" y="475489"/>
                  </a:lnTo>
                  <a:lnTo>
                    <a:pt x="75498" y="509832"/>
                  </a:lnTo>
                  <a:lnTo>
                    <a:pt x="105863" y="540197"/>
                  </a:lnTo>
                  <a:lnTo>
                    <a:pt x="140206" y="566108"/>
                  </a:lnTo>
                  <a:lnTo>
                    <a:pt x="178052" y="587089"/>
                  </a:lnTo>
                  <a:lnTo>
                    <a:pt x="218925" y="602664"/>
                  </a:lnTo>
                  <a:lnTo>
                    <a:pt x="262348" y="612358"/>
                  </a:lnTo>
                  <a:lnTo>
                    <a:pt x="307847" y="615695"/>
                  </a:lnTo>
                  <a:lnTo>
                    <a:pt x="353347" y="612358"/>
                  </a:lnTo>
                  <a:lnTo>
                    <a:pt x="396770" y="602664"/>
                  </a:lnTo>
                  <a:lnTo>
                    <a:pt x="437643" y="587089"/>
                  </a:lnTo>
                  <a:lnTo>
                    <a:pt x="475489" y="566108"/>
                  </a:lnTo>
                  <a:lnTo>
                    <a:pt x="509832" y="540197"/>
                  </a:lnTo>
                  <a:lnTo>
                    <a:pt x="540197" y="509832"/>
                  </a:lnTo>
                  <a:lnTo>
                    <a:pt x="566108" y="475489"/>
                  </a:lnTo>
                  <a:lnTo>
                    <a:pt x="587089" y="437643"/>
                  </a:lnTo>
                  <a:lnTo>
                    <a:pt x="602664" y="396770"/>
                  </a:lnTo>
                  <a:lnTo>
                    <a:pt x="612358" y="353347"/>
                  </a:lnTo>
                  <a:lnTo>
                    <a:pt x="615696" y="307847"/>
                  </a:lnTo>
                  <a:lnTo>
                    <a:pt x="612358" y="262348"/>
                  </a:lnTo>
                  <a:lnTo>
                    <a:pt x="602664" y="218925"/>
                  </a:lnTo>
                  <a:lnTo>
                    <a:pt x="587089" y="178052"/>
                  </a:lnTo>
                  <a:lnTo>
                    <a:pt x="566108" y="140206"/>
                  </a:lnTo>
                  <a:lnTo>
                    <a:pt x="540197" y="105863"/>
                  </a:lnTo>
                  <a:lnTo>
                    <a:pt x="509832" y="75498"/>
                  </a:lnTo>
                  <a:lnTo>
                    <a:pt x="475489" y="49587"/>
                  </a:lnTo>
                  <a:lnTo>
                    <a:pt x="437643" y="28606"/>
                  </a:lnTo>
                  <a:lnTo>
                    <a:pt x="396770" y="13031"/>
                  </a:lnTo>
                  <a:lnTo>
                    <a:pt x="353347" y="3337"/>
                  </a:lnTo>
                  <a:lnTo>
                    <a:pt x="3078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898648" y="4174235"/>
              <a:ext cx="615950" cy="615950"/>
            </a:xfrm>
            <a:custGeom>
              <a:avLst/>
              <a:gdLst/>
              <a:ahLst/>
              <a:cxnLst/>
              <a:rect l="l" t="t" r="r" b="b"/>
              <a:pathLst>
                <a:path w="615950" h="615950">
                  <a:moveTo>
                    <a:pt x="0" y="307847"/>
                  </a:moveTo>
                  <a:lnTo>
                    <a:pt x="3337" y="262348"/>
                  </a:lnTo>
                  <a:lnTo>
                    <a:pt x="13031" y="218925"/>
                  </a:lnTo>
                  <a:lnTo>
                    <a:pt x="28606" y="178052"/>
                  </a:lnTo>
                  <a:lnTo>
                    <a:pt x="49587" y="140206"/>
                  </a:lnTo>
                  <a:lnTo>
                    <a:pt x="75498" y="105863"/>
                  </a:lnTo>
                  <a:lnTo>
                    <a:pt x="105863" y="75498"/>
                  </a:lnTo>
                  <a:lnTo>
                    <a:pt x="140206" y="49587"/>
                  </a:lnTo>
                  <a:lnTo>
                    <a:pt x="178052" y="28606"/>
                  </a:lnTo>
                  <a:lnTo>
                    <a:pt x="218925" y="13031"/>
                  </a:lnTo>
                  <a:lnTo>
                    <a:pt x="262348" y="3337"/>
                  </a:lnTo>
                  <a:lnTo>
                    <a:pt x="307847" y="0"/>
                  </a:lnTo>
                  <a:lnTo>
                    <a:pt x="353347" y="3337"/>
                  </a:lnTo>
                  <a:lnTo>
                    <a:pt x="396770" y="13031"/>
                  </a:lnTo>
                  <a:lnTo>
                    <a:pt x="437643" y="28606"/>
                  </a:lnTo>
                  <a:lnTo>
                    <a:pt x="475489" y="49587"/>
                  </a:lnTo>
                  <a:lnTo>
                    <a:pt x="509832" y="75498"/>
                  </a:lnTo>
                  <a:lnTo>
                    <a:pt x="540197" y="105863"/>
                  </a:lnTo>
                  <a:lnTo>
                    <a:pt x="566108" y="140206"/>
                  </a:lnTo>
                  <a:lnTo>
                    <a:pt x="587089" y="178052"/>
                  </a:lnTo>
                  <a:lnTo>
                    <a:pt x="602664" y="218925"/>
                  </a:lnTo>
                  <a:lnTo>
                    <a:pt x="612358" y="262348"/>
                  </a:lnTo>
                  <a:lnTo>
                    <a:pt x="615696" y="307847"/>
                  </a:lnTo>
                  <a:lnTo>
                    <a:pt x="612358" y="353347"/>
                  </a:lnTo>
                  <a:lnTo>
                    <a:pt x="602664" y="396770"/>
                  </a:lnTo>
                  <a:lnTo>
                    <a:pt x="587089" y="437643"/>
                  </a:lnTo>
                  <a:lnTo>
                    <a:pt x="566108" y="475489"/>
                  </a:lnTo>
                  <a:lnTo>
                    <a:pt x="540197" y="509832"/>
                  </a:lnTo>
                  <a:lnTo>
                    <a:pt x="509832" y="540197"/>
                  </a:lnTo>
                  <a:lnTo>
                    <a:pt x="475489" y="566108"/>
                  </a:lnTo>
                  <a:lnTo>
                    <a:pt x="437643" y="587089"/>
                  </a:lnTo>
                  <a:lnTo>
                    <a:pt x="396770" y="602664"/>
                  </a:lnTo>
                  <a:lnTo>
                    <a:pt x="353347" y="612358"/>
                  </a:lnTo>
                  <a:lnTo>
                    <a:pt x="307847" y="615695"/>
                  </a:lnTo>
                  <a:lnTo>
                    <a:pt x="262348" y="612358"/>
                  </a:lnTo>
                  <a:lnTo>
                    <a:pt x="218925" y="602664"/>
                  </a:lnTo>
                  <a:lnTo>
                    <a:pt x="178052" y="587089"/>
                  </a:lnTo>
                  <a:lnTo>
                    <a:pt x="140206" y="566108"/>
                  </a:lnTo>
                  <a:lnTo>
                    <a:pt x="105863" y="540197"/>
                  </a:lnTo>
                  <a:lnTo>
                    <a:pt x="75498" y="509832"/>
                  </a:lnTo>
                  <a:lnTo>
                    <a:pt x="49587" y="475489"/>
                  </a:lnTo>
                  <a:lnTo>
                    <a:pt x="28606" y="437643"/>
                  </a:lnTo>
                  <a:lnTo>
                    <a:pt x="13031" y="396770"/>
                  </a:lnTo>
                  <a:lnTo>
                    <a:pt x="3337" y="353347"/>
                  </a:lnTo>
                  <a:lnTo>
                    <a:pt x="0" y="307847"/>
                  </a:lnTo>
                  <a:close/>
                </a:path>
              </a:pathLst>
            </a:custGeom>
            <a:ln w="6096">
              <a:solidFill>
                <a:srgbClr val="2DD6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903220" y="4934686"/>
              <a:ext cx="7970520" cy="605053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185160" y="5006314"/>
              <a:ext cx="3070860" cy="495325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962656" y="4974335"/>
              <a:ext cx="7856220" cy="492251"/>
            </a:xfrm>
            <a:prstGeom prst="rect">
              <a:avLst/>
            </a:prstGeom>
          </p:spPr>
        </p:pic>
      </p:grpSp>
      <p:sp>
        <p:nvSpPr>
          <p:cNvPr id="48" name="object 48"/>
          <p:cNvSpPr txBox="1"/>
          <p:nvPr/>
        </p:nvSpPr>
        <p:spPr>
          <a:xfrm>
            <a:off x="3341370" y="5074996"/>
            <a:ext cx="276161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Times New Roman"/>
                <a:cs typeface="Times New Roman"/>
              </a:rPr>
              <a:t>Developed </a:t>
            </a:r>
            <a:r>
              <a:rPr sz="1500" dirty="0">
                <a:latin typeface="Times New Roman"/>
                <a:cs typeface="Times New Roman"/>
              </a:rPr>
              <a:t>using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10" dirty="0">
                <a:latin typeface="Times New Roman"/>
                <a:cs typeface="Times New Roman"/>
              </a:rPr>
              <a:t> C++</a:t>
            </a:r>
            <a:r>
              <a:rPr sz="1500" spc="-5" dirty="0">
                <a:latin typeface="Times New Roman"/>
                <a:cs typeface="Times New Roman"/>
              </a:rPr>
              <a:t> language.</a:t>
            </a:r>
            <a:endParaRPr sz="1500">
              <a:latin typeface="Times New Roman"/>
              <a:cs typeface="Times New Roman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2456688" y="4910201"/>
            <a:ext cx="8417560" cy="1369060"/>
            <a:chOff x="2456688" y="4910201"/>
            <a:chExt cx="8417560" cy="1369060"/>
          </a:xfrm>
        </p:grpSpPr>
        <p:sp>
          <p:nvSpPr>
            <p:cNvPr id="50" name="object 50"/>
            <p:cNvSpPr/>
            <p:nvPr/>
          </p:nvSpPr>
          <p:spPr>
            <a:xfrm>
              <a:off x="2654808" y="4913376"/>
              <a:ext cx="615950" cy="615950"/>
            </a:xfrm>
            <a:custGeom>
              <a:avLst/>
              <a:gdLst/>
              <a:ahLst/>
              <a:cxnLst/>
              <a:rect l="l" t="t" r="r" b="b"/>
              <a:pathLst>
                <a:path w="615950" h="615950">
                  <a:moveTo>
                    <a:pt x="307848" y="0"/>
                  </a:moveTo>
                  <a:lnTo>
                    <a:pt x="262348" y="3337"/>
                  </a:lnTo>
                  <a:lnTo>
                    <a:pt x="218925" y="13031"/>
                  </a:lnTo>
                  <a:lnTo>
                    <a:pt x="178052" y="28606"/>
                  </a:lnTo>
                  <a:lnTo>
                    <a:pt x="140206" y="49587"/>
                  </a:lnTo>
                  <a:lnTo>
                    <a:pt x="105863" y="75498"/>
                  </a:lnTo>
                  <a:lnTo>
                    <a:pt x="75498" y="105863"/>
                  </a:lnTo>
                  <a:lnTo>
                    <a:pt x="49587" y="140206"/>
                  </a:lnTo>
                  <a:lnTo>
                    <a:pt x="28606" y="178052"/>
                  </a:lnTo>
                  <a:lnTo>
                    <a:pt x="13031" y="218925"/>
                  </a:lnTo>
                  <a:lnTo>
                    <a:pt x="3337" y="262348"/>
                  </a:lnTo>
                  <a:lnTo>
                    <a:pt x="0" y="307848"/>
                  </a:lnTo>
                  <a:lnTo>
                    <a:pt x="3337" y="353347"/>
                  </a:lnTo>
                  <a:lnTo>
                    <a:pt x="13031" y="396770"/>
                  </a:lnTo>
                  <a:lnTo>
                    <a:pt x="28606" y="437643"/>
                  </a:lnTo>
                  <a:lnTo>
                    <a:pt x="49587" y="475489"/>
                  </a:lnTo>
                  <a:lnTo>
                    <a:pt x="75498" y="509832"/>
                  </a:lnTo>
                  <a:lnTo>
                    <a:pt x="105863" y="540197"/>
                  </a:lnTo>
                  <a:lnTo>
                    <a:pt x="140206" y="566108"/>
                  </a:lnTo>
                  <a:lnTo>
                    <a:pt x="178052" y="587089"/>
                  </a:lnTo>
                  <a:lnTo>
                    <a:pt x="218925" y="602664"/>
                  </a:lnTo>
                  <a:lnTo>
                    <a:pt x="262348" y="612358"/>
                  </a:lnTo>
                  <a:lnTo>
                    <a:pt x="307848" y="615696"/>
                  </a:lnTo>
                  <a:lnTo>
                    <a:pt x="353347" y="612358"/>
                  </a:lnTo>
                  <a:lnTo>
                    <a:pt x="396770" y="602664"/>
                  </a:lnTo>
                  <a:lnTo>
                    <a:pt x="437643" y="587089"/>
                  </a:lnTo>
                  <a:lnTo>
                    <a:pt x="475489" y="566108"/>
                  </a:lnTo>
                  <a:lnTo>
                    <a:pt x="509832" y="540197"/>
                  </a:lnTo>
                  <a:lnTo>
                    <a:pt x="540197" y="509832"/>
                  </a:lnTo>
                  <a:lnTo>
                    <a:pt x="566108" y="475489"/>
                  </a:lnTo>
                  <a:lnTo>
                    <a:pt x="587089" y="437643"/>
                  </a:lnTo>
                  <a:lnTo>
                    <a:pt x="602664" y="396770"/>
                  </a:lnTo>
                  <a:lnTo>
                    <a:pt x="612358" y="353347"/>
                  </a:lnTo>
                  <a:lnTo>
                    <a:pt x="615695" y="307848"/>
                  </a:lnTo>
                  <a:lnTo>
                    <a:pt x="612358" y="262348"/>
                  </a:lnTo>
                  <a:lnTo>
                    <a:pt x="602664" y="218925"/>
                  </a:lnTo>
                  <a:lnTo>
                    <a:pt x="587089" y="178052"/>
                  </a:lnTo>
                  <a:lnTo>
                    <a:pt x="566108" y="140206"/>
                  </a:lnTo>
                  <a:lnTo>
                    <a:pt x="540197" y="105863"/>
                  </a:lnTo>
                  <a:lnTo>
                    <a:pt x="509832" y="75498"/>
                  </a:lnTo>
                  <a:lnTo>
                    <a:pt x="475489" y="49587"/>
                  </a:lnTo>
                  <a:lnTo>
                    <a:pt x="437643" y="28606"/>
                  </a:lnTo>
                  <a:lnTo>
                    <a:pt x="396770" y="13031"/>
                  </a:lnTo>
                  <a:lnTo>
                    <a:pt x="353347" y="3337"/>
                  </a:lnTo>
                  <a:lnTo>
                    <a:pt x="3078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654808" y="4913376"/>
              <a:ext cx="615950" cy="615950"/>
            </a:xfrm>
            <a:custGeom>
              <a:avLst/>
              <a:gdLst/>
              <a:ahLst/>
              <a:cxnLst/>
              <a:rect l="l" t="t" r="r" b="b"/>
              <a:pathLst>
                <a:path w="615950" h="615950">
                  <a:moveTo>
                    <a:pt x="0" y="307848"/>
                  </a:moveTo>
                  <a:lnTo>
                    <a:pt x="3337" y="262348"/>
                  </a:lnTo>
                  <a:lnTo>
                    <a:pt x="13031" y="218925"/>
                  </a:lnTo>
                  <a:lnTo>
                    <a:pt x="28606" y="178052"/>
                  </a:lnTo>
                  <a:lnTo>
                    <a:pt x="49587" y="140206"/>
                  </a:lnTo>
                  <a:lnTo>
                    <a:pt x="75498" y="105863"/>
                  </a:lnTo>
                  <a:lnTo>
                    <a:pt x="105863" y="75498"/>
                  </a:lnTo>
                  <a:lnTo>
                    <a:pt x="140206" y="49587"/>
                  </a:lnTo>
                  <a:lnTo>
                    <a:pt x="178052" y="28606"/>
                  </a:lnTo>
                  <a:lnTo>
                    <a:pt x="218925" y="13031"/>
                  </a:lnTo>
                  <a:lnTo>
                    <a:pt x="262348" y="3337"/>
                  </a:lnTo>
                  <a:lnTo>
                    <a:pt x="307848" y="0"/>
                  </a:lnTo>
                  <a:lnTo>
                    <a:pt x="353347" y="3337"/>
                  </a:lnTo>
                  <a:lnTo>
                    <a:pt x="396770" y="13031"/>
                  </a:lnTo>
                  <a:lnTo>
                    <a:pt x="437643" y="28606"/>
                  </a:lnTo>
                  <a:lnTo>
                    <a:pt x="475489" y="49587"/>
                  </a:lnTo>
                  <a:lnTo>
                    <a:pt x="509832" y="75498"/>
                  </a:lnTo>
                  <a:lnTo>
                    <a:pt x="540197" y="105863"/>
                  </a:lnTo>
                  <a:lnTo>
                    <a:pt x="566108" y="140206"/>
                  </a:lnTo>
                  <a:lnTo>
                    <a:pt x="587089" y="178052"/>
                  </a:lnTo>
                  <a:lnTo>
                    <a:pt x="602664" y="218925"/>
                  </a:lnTo>
                  <a:lnTo>
                    <a:pt x="612358" y="262348"/>
                  </a:lnTo>
                  <a:lnTo>
                    <a:pt x="615695" y="307848"/>
                  </a:lnTo>
                  <a:lnTo>
                    <a:pt x="612358" y="353347"/>
                  </a:lnTo>
                  <a:lnTo>
                    <a:pt x="602664" y="396770"/>
                  </a:lnTo>
                  <a:lnTo>
                    <a:pt x="587089" y="437643"/>
                  </a:lnTo>
                  <a:lnTo>
                    <a:pt x="566108" y="475489"/>
                  </a:lnTo>
                  <a:lnTo>
                    <a:pt x="540197" y="509832"/>
                  </a:lnTo>
                  <a:lnTo>
                    <a:pt x="509832" y="540197"/>
                  </a:lnTo>
                  <a:lnTo>
                    <a:pt x="475489" y="566108"/>
                  </a:lnTo>
                  <a:lnTo>
                    <a:pt x="437643" y="587089"/>
                  </a:lnTo>
                  <a:lnTo>
                    <a:pt x="396770" y="602664"/>
                  </a:lnTo>
                  <a:lnTo>
                    <a:pt x="353347" y="612358"/>
                  </a:lnTo>
                  <a:lnTo>
                    <a:pt x="307848" y="615696"/>
                  </a:lnTo>
                  <a:lnTo>
                    <a:pt x="262348" y="612358"/>
                  </a:lnTo>
                  <a:lnTo>
                    <a:pt x="218925" y="602664"/>
                  </a:lnTo>
                  <a:lnTo>
                    <a:pt x="178052" y="587089"/>
                  </a:lnTo>
                  <a:lnTo>
                    <a:pt x="140206" y="566108"/>
                  </a:lnTo>
                  <a:lnTo>
                    <a:pt x="105863" y="540197"/>
                  </a:lnTo>
                  <a:lnTo>
                    <a:pt x="75498" y="509832"/>
                  </a:lnTo>
                  <a:lnTo>
                    <a:pt x="49587" y="475489"/>
                  </a:lnTo>
                  <a:lnTo>
                    <a:pt x="28606" y="437643"/>
                  </a:lnTo>
                  <a:lnTo>
                    <a:pt x="13031" y="396770"/>
                  </a:lnTo>
                  <a:lnTo>
                    <a:pt x="3337" y="353347"/>
                  </a:lnTo>
                  <a:lnTo>
                    <a:pt x="0" y="307848"/>
                  </a:lnTo>
                  <a:close/>
                </a:path>
              </a:pathLst>
            </a:custGeom>
            <a:ln w="6096">
              <a:solidFill>
                <a:srgbClr val="39B6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56688" y="5673852"/>
              <a:ext cx="8417052" cy="605053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738628" y="5745480"/>
              <a:ext cx="3627120" cy="495325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516124" y="5713476"/>
              <a:ext cx="8302752" cy="492252"/>
            </a:xfrm>
            <a:prstGeom prst="rect">
              <a:avLst/>
            </a:prstGeom>
          </p:spPr>
        </p:pic>
      </p:grpSp>
      <p:sp>
        <p:nvSpPr>
          <p:cNvPr id="55" name="object 55"/>
          <p:cNvSpPr txBox="1"/>
          <p:nvPr/>
        </p:nvSpPr>
        <p:spPr>
          <a:xfrm>
            <a:off x="2895345" y="5814771"/>
            <a:ext cx="331787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Times New Roman"/>
                <a:cs typeface="Times New Roman"/>
              </a:rPr>
              <a:t>Delete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contacts: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delete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contacts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from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file.</a:t>
            </a:r>
            <a:endParaRPr sz="1500">
              <a:latin typeface="Times New Roman"/>
              <a:cs typeface="Times New Roman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2144267" y="1199375"/>
            <a:ext cx="730250" cy="5072380"/>
            <a:chOff x="2144267" y="1199375"/>
            <a:chExt cx="730250" cy="5072380"/>
          </a:xfrm>
        </p:grpSpPr>
        <p:sp>
          <p:nvSpPr>
            <p:cNvPr id="57" name="object 57"/>
            <p:cNvSpPr/>
            <p:nvPr/>
          </p:nvSpPr>
          <p:spPr>
            <a:xfrm>
              <a:off x="2208275" y="5652515"/>
              <a:ext cx="615950" cy="615950"/>
            </a:xfrm>
            <a:custGeom>
              <a:avLst/>
              <a:gdLst/>
              <a:ahLst/>
              <a:cxnLst/>
              <a:rect l="l" t="t" r="r" b="b"/>
              <a:pathLst>
                <a:path w="615950" h="615950">
                  <a:moveTo>
                    <a:pt x="307848" y="0"/>
                  </a:moveTo>
                  <a:lnTo>
                    <a:pt x="262348" y="3337"/>
                  </a:lnTo>
                  <a:lnTo>
                    <a:pt x="218925" y="13034"/>
                  </a:lnTo>
                  <a:lnTo>
                    <a:pt x="178052" y="28612"/>
                  </a:lnTo>
                  <a:lnTo>
                    <a:pt x="140206" y="49597"/>
                  </a:lnTo>
                  <a:lnTo>
                    <a:pt x="105863" y="75511"/>
                  </a:lnTo>
                  <a:lnTo>
                    <a:pt x="75498" y="105879"/>
                  </a:lnTo>
                  <a:lnTo>
                    <a:pt x="49587" y="140223"/>
                  </a:lnTo>
                  <a:lnTo>
                    <a:pt x="28606" y="178069"/>
                  </a:lnTo>
                  <a:lnTo>
                    <a:pt x="13031" y="218939"/>
                  </a:lnTo>
                  <a:lnTo>
                    <a:pt x="3337" y="262357"/>
                  </a:lnTo>
                  <a:lnTo>
                    <a:pt x="0" y="307848"/>
                  </a:lnTo>
                  <a:lnTo>
                    <a:pt x="3337" y="353338"/>
                  </a:lnTo>
                  <a:lnTo>
                    <a:pt x="13031" y="396756"/>
                  </a:lnTo>
                  <a:lnTo>
                    <a:pt x="28606" y="437626"/>
                  </a:lnTo>
                  <a:lnTo>
                    <a:pt x="49587" y="475472"/>
                  </a:lnTo>
                  <a:lnTo>
                    <a:pt x="75498" y="509816"/>
                  </a:lnTo>
                  <a:lnTo>
                    <a:pt x="105863" y="540184"/>
                  </a:lnTo>
                  <a:lnTo>
                    <a:pt x="140206" y="566098"/>
                  </a:lnTo>
                  <a:lnTo>
                    <a:pt x="178052" y="587083"/>
                  </a:lnTo>
                  <a:lnTo>
                    <a:pt x="218925" y="602661"/>
                  </a:lnTo>
                  <a:lnTo>
                    <a:pt x="262348" y="612358"/>
                  </a:lnTo>
                  <a:lnTo>
                    <a:pt x="307848" y="615696"/>
                  </a:lnTo>
                  <a:lnTo>
                    <a:pt x="353347" y="612358"/>
                  </a:lnTo>
                  <a:lnTo>
                    <a:pt x="396770" y="602661"/>
                  </a:lnTo>
                  <a:lnTo>
                    <a:pt x="437643" y="587083"/>
                  </a:lnTo>
                  <a:lnTo>
                    <a:pt x="475489" y="566098"/>
                  </a:lnTo>
                  <a:lnTo>
                    <a:pt x="509832" y="540184"/>
                  </a:lnTo>
                  <a:lnTo>
                    <a:pt x="540197" y="509816"/>
                  </a:lnTo>
                  <a:lnTo>
                    <a:pt x="566108" y="475472"/>
                  </a:lnTo>
                  <a:lnTo>
                    <a:pt x="587089" y="437626"/>
                  </a:lnTo>
                  <a:lnTo>
                    <a:pt x="602664" y="396756"/>
                  </a:lnTo>
                  <a:lnTo>
                    <a:pt x="612358" y="353338"/>
                  </a:lnTo>
                  <a:lnTo>
                    <a:pt x="615696" y="307848"/>
                  </a:lnTo>
                  <a:lnTo>
                    <a:pt x="612358" y="262357"/>
                  </a:lnTo>
                  <a:lnTo>
                    <a:pt x="602664" y="218939"/>
                  </a:lnTo>
                  <a:lnTo>
                    <a:pt x="587089" y="178069"/>
                  </a:lnTo>
                  <a:lnTo>
                    <a:pt x="566108" y="140223"/>
                  </a:lnTo>
                  <a:lnTo>
                    <a:pt x="540197" y="105879"/>
                  </a:lnTo>
                  <a:lnTo>
                    <a:pt x="509832" y="75511"/>
                  </a:lnTo>
                  <a:lnTo>
                    <a:pt x="475489" y="49597"/>
                  </a:lnTo>
                  <a:lnTo>
                    <a:pt x="437643" y="28612"/>
                  </a:lnTo>
                  <a:lnTo>
                    <a:pt x="396770" y="13034"/>
                  </a:lnTo>
                  <a:lnTo>
                    <a:pt x="353347" y="3337"/>
                  </a:lnTo>
                  <a:lnTo>
                    <a:pt x="3078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208275" y="5652515"/>
              <a:ext cx="615950" cy="615950"/>
            </a:xfrm>
            <a:custGeom>
              <a:avLst/>
              <a:gdLst/>
              <a:ahLst/>
              <a:cxnLst/>
              <a:rect l="l" t="t" r="r" b="b"/>
              <a:pathLst>
                <a:path w="615950" h="615950">
                  <a:moveTo>
                    <a:pt x="0" y="307848"/>
                  </a:moveTo>
                  <a:lnTo>
                    <a:pt x="3337" y="262357"/>
                  </a:lnTo>
                  <a:lnTo>
                    <a:pt x="13031" y="218939"/>
                  </a:lnTo>
                  <a:lnTo>
                    <a:pt x="28606" y="178069"/>
                  </a:lnTo>
                  <a:lnTo>
                    <a:pt x="49587" y="140223"/>
                  </a:lnTo>
                  <a:lnTo>
                    <a:pt x="75498" y="105879"/>
                  </a:lnTo>
                  <a:lnTo>
                    <a:pt x="105863" y="75511"/>
                  </a:lnTo>
                  <a:lnTo>
                    <a:pt x="140206" y="49597"/>
                  </a:lnTo>
                  <a:lnTo>
                    <a:pt x="178052" y="28612"/>
                  </a:lnTo>
                  <a:lnTo>
                    <a:pt x="218925" y="13034"/>
                  </a:lnTo>
                  <a:lnTo>
                    <a:pt x="262348" y="3337"/>
                  </a:lnTo>
                  <a:lnTo>
                    <a:pt x="307848" y="0"/>
                  </a:lnTo>
                  <a:lnTo>
                    <a:pt x="353347" y="3337"/>
                  </a:lnTo>
                  <a:lnTo>
                    <a:pt x="396770" y="13034"/>
                  </a:lnTo>
                  <a:lnTo>
                    <a:pt x="437643" y="28612"/>
                  </a:lnTo>
                  <a:lnTo>
                    <a:pt x="475489" y="49597"/>
                  </a:lnTo>
                  <a:lnTo>
                    <a:pt x="509832" y="75511"/>
                  </a:lnTo>
                  <a:lnTo>
                    <a:pt x="540197" y="105879"/>
                  </a:lnTo>
                  <a:lnTo>
                    <a:pt x="566108" y="140223"/>
                  </a:lnTo>
                  <a:lnTo>
                    <a:pt x="587089" y="178069"/>
                  </a:lnTo>
                  <a:lnTo>
                    <a:pt x="602664" y="218939"/>
                  </a:lnTo>
                  <a:lnTo>
                    <a:pt x="612358" y="262357"/>
                  </a:lnTo>
                  <a:lnTo>
                    <a:pt x="615696" y="307848"/>
                  </a:lnTo>
                  <a:lnTo>
                    <a:pt x="612358" y="353338"/>
                  </a:lnTo>
                  <a:lnTo>
                    <a:pt x="602664" y="396756"/>
                  </a:lnTo>
                  <a:lnTo>
                    <a:pt x="587089" y="437626"/>
                  </a:lnTo>
                  <a:lnTo>
                    <a:pt x="566108" y="475472"/>
                  </a:lnTo>
                  <a:lnTo>
                    <a:pt x="540197" y="509816"/>
                  </a:lnTo>
                  <a:lnTo>
                    <a:pt x="509832" y="540184"/>
                  </a:lnTo>
                  <a:lnTo>
                    <a:pt x="475489" y="566098"/>
                  </a:lnTo>
                  <a:lnTo>
                    <a:pt x="437643" y="587083"/>
                  </a:lnTo>
                  <a:lnTo>
                    <a:pt x="396770" y="602661"/>
                  </a:lnTo>
                  <a:lnTo>
                    <a:pt x="353347" y="612358"/>
                  </a:lnTo>
                  <a:lnTo>
                    <a:pt x="307848" y="615696"/>
                  </a:lnTo>
                  <a:lnTo>
                    <a:pt x="262348" y="612358"/>
                  </a:lnTo>
                  <a:lnTo>
                    <a:pt x="218925" y="602661"/>
                  </a:lnTo>
                  <a:lnTo>
                    <a:pt x="178052" y="587083"/>
                  </a:lnTo>
                  <a:lnTo>
                    <a:pt x="140206" y="566098"/>
                  </a:lnTo>
                  <a:lnTo>
                    <a:pt x="105863" y="540184"/>
                  </a:lnTo>
                  <a:lnTo>
                    <a:pt x="75498" y="509816"/>
                  </a:lnTo>
                  <a:lnTo>
                    <a:pt x="49587" y="475472"/>
                  </a:lnTo>
                  <a:lnTo>
                    <a:pt x="28606" y="437626"/>
                  </a:lnTo>
                  <a:lnTo>
                    <a:pt x="13031" y="396756"/>
                  </a:lnTo>
                  <a:lnTo>
                    <a:pt x="3337" y="353338"/>
                  </a:lnTo>
                  <a:lnTo>
                    <a:pt x="0" y="307848"/>
                  </a:lnTo>
                  <a:close/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144267" y="1199375"/>
              <a:ext cx="729983" cy="771156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194559" y="1304544"/>
              <a:ext cx="627875" cy="635508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197607" y="1214628"/>
              <a:ext cx="627888" cy="669036"/>
            </a:xfrm>
            <a:prstGeom prst="rect">
              <a:avLst/>
            </a:prstGeom>
          </p:spPr>
        </p:pic>
      </p:grpSp>
      <p:sp>
        <p:nvSpPr>
          <p:cNvPr id="62" name="object 62"/>
          <p:cNvSpPr txBox="1"/>
          <p:nvPr/>
        </p:nvSpPr>
        <p:spPr>
          <a:xfrm>
            <a:off x="2388489" y="1373200"/>
            <a:ext cx="24574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10" dirty="0">
                <a:solidFill>
                  <a:srgbClr val="FFFFFF"/>
                </a:solidFill>
                <a:latin typeface="Times New Roman"/>
                <a:cs typeface="Times New Roman"/>
              </a:rPr>
              <a:t>1.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2596895" y="1924799"/>
            <a:ext cx="730250" cy="771525"/>
            <a:chOff x="2596895" y="1924799"/>
            <a:chExt cx="730250" cy="771525"/>
          </a:xfrm>
        </p:grpSpPr>
        <p:pic>
          <p:nvPicPr>
            <p:cNvPr id="64" name="object 64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596895" y="1924799"/>
              <a:ext cx="729970" cy="771156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647187" y="2031492"/>
              <a:ext cx="627875" cy="635508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650235" y="1940052"/>
              <a:ext cx="627888" cy="669036"/>
            </a:xfrm>
            <a:prstGeom prst="rect">
              <a:avLst/>
            </a:prstGeom>
          </p:spPr>
        </p:pic>
      </p:grpSp>
      <p:sp>
        <p:nvSpPr>
          <p:cNvPr id="67" name="object 67"/>
          <p:cNvSpPr txBox="1"/>
          <p:nvPr/>
        </p:nvSpPr>
        <p:spPr>
          <a:xfrm>
            <a:off x="2841117" y="2099005"/>
            <a:ext cx="24574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95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sz="2000" spc="30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2842260" y="2676131"/>
            <a:ext cx="730250" cy="770255"/>
            <a:chOff x="2842260" y="2676131"/>
            <a:chExt cx="730250" cy="770255"/>
          </a:xfrm>
        </p:grpSpPr>
        <p:pic>
          <p:nvPicPr>
            <p:cNvPr id="69" name="object 69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842260" y="2676131"/>
              <a:ext cx="729970" cy="769632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2894076" y="2781299"/>
              <a:ext cx="627875" cy="635508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2895600" y="2691383"/>
              <a:ext cx="627888" cy="667512"/>
            </a:xfrm>
            <a:prstGeom prst="rect">
              <a:avLst/>
            </a:prstGeom>
          </p:spPr>
        </p:pic>
      </p:grpSp>
      <p:sp>
        <p:nvSpPr>
          <p:cNvPr id="72" name="object 72"/>
          <p:cNvSpPr txBox="1"/>
          <p:nvPr/>
        </p:nvSpPr>
        <p:spPr>
          <a:xfrm>
            <a:off x="3086861" y="2850261"/>
            <a:ext cx="2457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10" dirty="0">
                <a:solidFill>
                  <a:srgbClr val="FFFFFF"/>
                </a:solidFill>
                <a:latin typeface="Times New Roman"/>
                <a:cs typeface="Times New Roman"/>
              </a:rPr>
              <a:t>3.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2910839" y="3398507"/>
            <a:ext cx="730250" cy="771525"/>
            <a:chOff x="2910839" y="3398507"/>
            <a:chExt cx="730250" cy="771525"/>
          </a:xfrm>
        </p:grpSpPr>
        <p:pic>
          <p:nvPicPr>
            <p:cNvPr id="74" name="object 74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910839" y="3398507"/>
              <a:ext cx="729970" cy="771156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2961131" y="3505199"/>
              <a:ext cx="627875" cy="635507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2964179" y="3413759"/>
              <a:ext cx="627887" cy="669035"/>
            </a:xfrm>
            <a:prstGeom prst="rect">
              <a:avLst/>
            </a:prstGeom>
          </p:spPr>
        </p:pic>
      </p:grpSp>
      <p:sp>
        <p:nvSpPr>
          <p:cNvPr id="77" name="object 77"/>
          <p:cNvSpPr txBox="1"/>
          <p:nvPr/>
        </p:nvSpPr>
        <p:spPr>
          <a:xfrm>
            <a:off x="3155060" y="3573221"/>
            <a:ext cx="24574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95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r>
              <a:rPr sz="2000" spc="30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2831592" y="4123931"/>
            <a:ext cx="728980" cy="771525"/>
            <a:chOff x="2831592" y="4123931"/>
            <a:chExt cx="728980" cy="771525"/>
          </a:xfrm>
        </p:grpSpPr>
        <p:pic>
          <p:nvPicPr>
            <p:cNvPr id="79" name="object 79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2831592" y="4123931"/>
              <a:ext cx="728459" cy="771156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2881884" y="4230623"/>
              <a:ext cx="627875" cy="635507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2884932" y="4139183"/>
              <a:ext cx="626364" cy="669036"/>
            </a:xfrm>
            <a:prstGeom prst="rect">
              <a:avLst/>
            </a:prstGeom>
          </p:spPr>
        </p:pic>
      </p:grpSp>
      <p:sp>
        <p:nvSpPr>
          <p:cNvPr id="82" name="object 82"/>
          <p:cNvSpPr txBox="1"/>
          <p:nvPr/>
        </p:nvSpPr>
        <p:spPr>
          <a:xfrm>
            <a:off x="3075558" y="4299584"/>
            <a:ext cx="2457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95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r>
              <a:rPr sz="2000" spc="30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83" name="object 83"/>
          <p:cNvGrpSpPr/>
          <p:nvPr/>
        </p:nvGrpSpPr>
        <p:grpSpPr>
          <a:xfrm>
            <a:off x="2598420" y="4875276"/>
            <a:ext cx="730250" cy="771525"/>
            <a:chOff x="2598420" y="4875276"/>
            <a:chExt cx="730250" cy="771525"/>
          </a:xfrm>
        </p:grpSpPr>
        <p:pic>
          <p:nvPicPr>
            <p:cNvPr id="84" name="object 84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598420" y="4875276"/>
              <a:ext cx="729970" cy="771156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2650236" y="4980432"/>
              <a:ext cx="627875" cy="635508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2651760" y="4890516"/>
              <a:ext cx="627888" cy="669035"/>
            </a:xfrm>
            <a:prstGeom prst="rect">
              <a:avLst/>
            </a:prstGeom>
          </p:spPr>
        </p:pic>
      </p:grpSp>
      <p:sp>
        <p:nvSpPr>
          <p:cNvPr id="87" name="object 87"/>
          <p:cNvSpPr txBox="1"/>
          <p:nvPr/>
        </p:nvSpPr>
        <p:spPr>
          <a:xfrm>
            <a:off x="2843529" y="5050282"/>
            <a:ext cx="2457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95" dirty="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r>
              <a:rPr sz="2000" spc="30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88" name="object 88"/>
          <p:cNvGrpSpPr/>
          <p:nvPr/>
        </p:nvGrpSpPr>
        <p:grpSpPr>
          <a:xfrm>
            <a:off x="2150364" y="5586984"/>
            <a:ext cx="730250" cy="771525"/>
            <a:chOff x="2150364" y="5586984"/>
            <a:chExt cx="730250" cy="771525"/>
          </a:xfrm>
        </p:grpSpPr>
        <p:pic>
          <p:nvPicPr>
            <p:cNvPr id="89" name="object 8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150364" y="5586984"/>
              <a:ext cx="729983" cy="771156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2202180" y="5693664"/>
              <a:ext cx="627875" cy="635508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203704" y="5602224"/>
              <a:ext cx="627888" cy="669035"/>
            </a:xfrm>
            <a:prstGeom prst="rect">
              <a:avLst/>
            </a:prstGeom>
          </p:spPr>
        </p:pic>
      </p:grpSp>
      <p:sp>
        <p:nvSpPr>
          <p:cNvPr id="92" name="object 92"/>
          <p:cNvSpPr txBox="1"/>
          <p:nvPr/>
        </p:nvSpPr>
        <p:spPr>
          <a:xfrm>
            <a:off x="2395220" y="5762345"/>
            <a:ext cx="2457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95" dirty="0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r>
              <a:rPr sz="2000" spc="30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93" name="object 93"/>
          <p:cNvGrpSpPr/>
          <p:nvPr/>
        </p:nvGrpSpPr>
        <p:grpSpPr>
          <a:xfrm>
            <a:off x="827532" y="1569338"/>
            <a:ext cx="859155" cy="1075690"/>
            <a:chOff x="827532" y="1569338"/>
            <a:chExt cx="859155" cy="1075690"/>
          </a:xfrm>
        </p:grpSpPr>
        <p:pic>
          <p:nvPicPr>
            <p:cNvPr id="94" name="object 94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862584" y="1603247"/>
              <a:ext cx="823722" cy="1041653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833628" y="1575434"/>
              <a:ext cx="810005" cy="1028700"/>
            </a:xfrm>
            <a:prstGeom prst="rect">
              <a:avLst/>
            </a:prstGeom>
          </p:spPr>
        </p:pic>
        <p:sp>
          <p:nvSpPr>
            <p:cNvPr id="96" name="object 96"/>
            <p:cNvSpPr/>
            <p:nvPr/>
          </p:nvSpPr>
          <p:spPr>
            <a:xfrm>
              <a:off x="833628" y="1575434"/>
              <a:ext cx="810260" cy="1028700"/>
            </a:xfrm>
            <a:custGeom>
              <a:avLst/>
              <a:gdLst/>
              <a:ahLst/>
              <a:cxnLst/>
              <a:rect l="l" t="t" r="r" b="b"/>
              <a:pathLst>
                <a:path w="810260" h="1028700">
                  <a:moveTo>
                    <a:pt x="736346" y="637159"/>
                  </a:moveTo>
                  <a:lnTo>
                    <a:pt x="784097" y="651763"/>
                  </a:lnTo>
                  <a:lnTo>
                    <a:pt x="778056" y="711835"/>
                  </a:lnTo>
                  <a:lnTo>
                    <a:pt x="767682" y="766703"/>
                  </a:lnTo>
                  <a:lnTo>
                    <a:pt x="752982" y="816371"/>
                  </a:lnTo>
                  <a:lnTo>
                    <a:pt x="733965" y="860843"/>
                  </a:lnTo>
                  <a:lnTo>
                    <a:pt x="710637" y="900122"/>
                  </a:lnTo>
                  <a:lnTo>
                    <a:pt x="683006" y="934212"/>
                  </a:lnTo>
                  <a:lnTo>
                    <a:pt x="651192" y="963083"/>
                  </a:lnTo>
                  <a:lnTo>
                    <a:pt x="615438" y="986705"/>
                  </a:lnTo>
                  <a:lnTo>
                    <a:pt x="575741" y="1005077"/>
                  </a:lnTo>
                  <a:lnTo>
                    <a:pt x="532099" y="1018201"/>
                  </a:lnTo>
                  <a:lnTo>
                    <a:pt x="484509" y="1026075"/>
                  </a:lnTo>
                  <a:lnTo>
                    <a:pt x="432968" y="1028700"/>
                  </a:lnTo>
                  <a:lnTo>
                    <a:pt x="384744" y="1025561"/>
                  </a:lnTo>
                  <a:lnTo>
                    <a:pt x="337470" y="1016150"/>
                  </a:lnTo>
                  <a:lnTo>
                    <a:pt x="291146" y="1000472"/>
                  </a:lnTo>
                  <a:lnTo>
                    <a:pt x="245772" y="978533"/>
                  </a:lnTo>
                  <a:lnTo>
                    <a:pt x="201345" y="950340"/>
                  </a:lnTo>
                  <a:lnTo>
                    <a:pt x="201345" y="922909"/>
                  </a:lnTo>
                  <a:lnTo>
                    <a:pt x="245168" y="944031"/>
                  </a:lnTo>
                  <a:lnTo>
                    <a:pt x="290103" y="960460"/>
                  </a:lnTo>
                  <a:lnTo>
                    <a:pt x="336151" y="972195"/>
                  </a:lnTo>
                  <a:lnTo>
                    <a:pt x="383311" y="979236"/>
                  </a:lnTo>
                  <a:lnTo>
                    <a:pt x="431584" y="981582"/>
                  </a:lnTo>
                  <a:lnTo>
                    <a:pt x="482618" y="978214"/>
                  </a:lnTo>
                  <a:lnTo>
                    <a:pt x="529691" y="968110"/>
                  </a:lnTo>
                  <a:lnTo>
                    <a:pt x="572795" y="951270"/>
                  </a:lnTo>
                  <a:lnTo>
                    <a:pt x="611922" y="927694"/>
                  </a:lnTo>
                  <a:lnTo>
                    <a:pt x="647065" y="897381"/>
                  </a:lnTo>
                  <a:lnTo>
                    <a:pt x="682371" y="853551"/>
                  </a:lnTo>
                  <a:lnTo>
                    <a:pt x="707009" y="804672"/>
                  </a:lnTo>
                  <a:lnTo>
                    <a:pt x="723296" y="744378"/>
                  </a:lnTo>
                  <a:lnTo>
                    <a:pt x="733297" y="666368"/>
                  </a:lnTo>
                  <a:lnTo>
                    <a:pt x="736346" y="637159"/>
                  </a:lnTo>
                  <a:close/>
                </a:path>
                <a:path w="810260" h="1028700">
                  <a:moveTo>
                    <a:pt x="395350" y="86232"/>
                  </a:moveTo>
                  <a:lnTo>
                    <a:pt x="355496" y="91090"/>
                  </a:lnTo>
                  <a:lnTo>
                    <a:pt x="317199" y="105663"/>
                  </a:lnTo>
                  <a:lnTo>
                    <a:pt x="280463" y="129952"/>
                  </a:lnTo>
                  <a:lnTo>
                    <a:pt x="245287" y="163956"/>
                  </a:lnTo>
                  <a:lnTo>
                    <a:pt x="213169" y="237362"/>
                  </a:lnTo>
                  <a:lnTo>
                    <a:pt x="201928" y="285686"/>
                  </a:lnTo>
                  <a:lnTo>
                    <a:pt x="193899" y="341756"/>
                  </a:lnTo>
                  <a:lnTo>
                    <a:pt x="189082" y="405574"/>
                  </a:lnTo>
                  <a:lnTo>
                    <a:pt x="187477" y="477138"/>
                  </a:lnTo>
                  <a:lnTo>
                    <a:pt x="189298" y="539728"/>
                  </a:lnTo>
                  <a:lnTo>
                    <a:pt x="194762" y="597445"/>
                  </a:lnTo>
                  <a:lnTo>
                    <a:pt x="203869" y="650287"/>
                  </a:lnTo>
                  <a:lnTo>
                    <a:pt x="216619" y="698250"/>
                  </a:lnTo>
                  <a:lnTo>
                    <a:pt x="233012" y="741331"/>
                  </a:lnTo>
                  <a:lnTo>
                    <a:pt x="253047" y="779526"/>
                  </a:lnTo>
                  <a:lnTo>
                    <a:pt x="293755" y="831421"/>
                  </a:lnTo>
                  <a:lnTo>
                    <a:pt x="342112" y="866266"/>
                  </a:lnTo>
                  <a:lnTo>
                    <a:pt x="350621" y="870203"/>
                  </a:lnTo>
                  <a:lnTo>
                    <a:pt x="342201" y="865377"/>
                  </a:lnTo>
                  <a:lnTo>
                    <a:pt x="316509" y="845972"/>
                  </a:lnTo>
                  <a:lnTo>
                    <a:pt x="273389" y="793065"/>
                  </a:lnTo>
                  <a:lnTo>
                    <a:pt x="240262" y="719826"/>
                  </a:lnTo>
                  <a:lnTo>
                    <a:pt x="227423" y="676872"/>
                  </a:lnTo>
                  <a:lnTo>
                    <a:pt x="217436" y="630729"/>
                  </a:lnTo>
                  <a:lnTo>
                    <a:pt x="210303" y="581401"/>
                  </a:lnTo>
                  <a:lnTo>
                    <a:pt x="206023" y="528890"/>
                  </a:lnTo>
                  <a:lnTo>
                    <a:pt x="204597" y="473201"/>
                  </a:lnTo>
                  <a:lnTo>
                    <a:pt x="206356" y="408035"/>
                  </a:lnTo>
                  <a:lnTo>
                    <a:pt x="211635" y="349072"/>
                  </a:lnTo>
                  <a:lnTo>
                    <a:pt x="220433" y="296313"/>
                  </a:lnTo>
                  <a:lnTo>
                    <a:pt x="232750" y="249759"/>
                  </a:lnTo>
                  <a:lnTo>
                    <a:pt x="248586" y="209410"/>
                  </a:lnTo>
                  <a:lnTo>
                    <a:pt x="267942" y="175268"/>
                  </a:lnTo>
                  <a:lnTo>
                    <a:pt x="317211" y="125602"/>
                  </a:lnTo>
                  <a:lnTo>
                    <a:pt x="380559" y="100767"/>
                  </a:lnTo>
                  <a:lnTo>
                    <a:pt x="417512" y="97662"/>
                  </a:lnTo>
                  <a:lnTo>
                    <a:pt x="438053" y="99018"/>
                  </a:lnTo>
                  <a:lnTo>
                    <a:pt x="458255" y="103076"/>
                  </a:lnTo>
                  <a:lnTo>
                    <a:pt x="478136" y="109825"/>
                  </a:lnTo>
                  <a:lnTo>
                    <a:pt x="497713" y="119252"/>
                  </a:lnTo>
                  <a:lnTo>
                    <a:pt x="501141" y="121285"/>
                  </a:lnTo>
                  <a:lnTo>
                    <a:pt x="498347" y="119125"/>
                  </a:lnTo>
                  <a:lnTo>
                    <a:pt x="474907" y="104771"/>
                  </a:lnTo>
                  <a:lnTo>
                    <a:pt x="449926" y="94487"/>
                  </a:lnTo>
                  <a:lnTo>
                    <a:pt x="423406" y="88300"/>
                  </a:lnTo>
                  <a:lnTo>
                    <a:pt x="395350" y="86232"/>
                  </a:lnTo>
                  <a:close/>
                </a:path>
                <a:path w="810260" h="1028700">
                  <a:moveTo>
                    <a:pt x="773684" y="68706"/>
                  </a:moveTo>
                  <a:lnTo>
                    <a:pt x="810005" y="88137"/>
                  </a:lnTo>
                  <a:lnTo>
                    <a:pt x="800227" y="113411"/>
                  </a:lnTo>
                  <a:lnTo>
                    <a:pt x="770707" y="165012"/>
                  </a:lnTo>
                  <a:lnTo>
                    <a:pt x="743259" y="215267"/>
                  </a:lnTo>
                  <a:lnTo>
                    <a:pt x="717885" y="264168"/>
                  </a:lnTo>
                  <a:lnTo>
                    <a:pt x="694583" y="311709"/>
                  </a:lnTo>
                  <a:lnTo>
                    <a:pt x="673354" y="357886"/>
                  </a:lnTo>
                  <a:lnTo>
                    <a:pt x="632587" y="341375"/>
                  </a:lnTo>
                  <a:lnTo>
                    <a:pt x="658707" y="275738"/>
                  </a:lnTo>
                  <a:lnTo>
                    <a:pt x="688945" y="217965"/>
                  </a:lnTo>
                  <a:lnTo>
                    <a:pt x="701802" y="195961"/>
                  </a:lnTo>
                  <a:lnTo>
                    <a:pt x="759460" y="88645"/>
                  </a:lnTo>
                  <a:lnTo>
                    <a:pt x="773684" y="68706"/>
                  </a:lnTo>
                  <a:close/>
                </a:path>
                <a:path w="810260" h="1028700">
                  <a:moveTo>
                    <a:pt x="401510" y="0"/>
                  </a:moveTo>
                  <a:lnTo>
                    <a:pt x="443312" y="2498"/>
                  </a:lnTo>
                  <a:lnTo>
                    <a:pt x="487846" y="9985"/>
                  </a:lnTo>
                  <a:lnTo>
                    <a:pt x="535107" y="22449"/>
                  </a:lnTo>
                  <a:lnTo>
                    <a:pt x="585088" y="39877"/>
                  </a:lnTo>
                  <a:lnTo>
                    <a:pt x="608754" y="48305"/>
                  </a:lnTo>
                  <a:lnTo>
                    <a:pt x="630205" y="54340"/>
                  </a:lnTo>
                  <a:lnTo>
                    <a:pt x="649418" y="57969"/>
                  </a:lnTo>
                  <a:lnTo>
                    <a:pt x="666369" y="59181"/>
                  </a:lnTo>
                  <a:lnTo>
                    <a:pt x="682753" y="57917"/>
                  </a:lnTo>
                  <a:lnTo>
                    <a:pt x="699150" y="54117"/>
                  </a:lnTo>
                  <a:lnTo>
                    <a:pt x="715571" y="47769"/>
                  </a:lnTo>
                  <a:lnTo>
                    <a:pt x="732028" y="38862"/>
                  </a:lnTo>
                  <a:lnTo>
                    <a:pt x="758952" y="54355"/>
                  </a:lnTo>
                  <a:lnTo>
                    <a:pt x="735457" y="86994"/>
                  </a:lnTo>
                  <a:lnTo>
                    <a:pt x="716221" y="127792"/>
                  </a:lnTo>
                  <a:lnTo>
                    <a:pt x="697058" y="169565"/>
                  </a:lnTo>
                  <a:lnTo>
                    <a:pt x="677950" y="212313"/>
                  </a:lnTo>
                  <a:lnTo>
                    <a:pt x="658879" y="256037"/>
                  </a:lnTo>
                  <a:lnTo>
                    <a:pt x="639826" y="300736"/>
                  </a:lnTo>
                  <a:lnTo>
                    <a:pt x="628777" y="322579"/>
                  </a:lnTo>
                  <a:lnTo>
                    <a:pt x="598678" y="312800"/>
                  </a:lnTo>
                  <a:lnTo>
                    <a:pt x="591895" y="276623"/>
                  </a:lnTo>
                  <a:lnTo>
                    <a:pt x="582803" y="243506"/>
                  </a:lnTo>
                  <a:lnTo>
                    <a:pt x="571424" y="213413"/>
                  </a:lnTo>
                  <a:lnTo>
                    <a:pt x="557784" y="186309"/>
                  </a:lnTo>
                  <a:lnTo>
                    <a:pt x="556260" y="183768"/>
                  </a:lnTo>
                  <a:lnTo>
                    <a:pt x="556260" y="194690"/>
                  </a:lnTo>
                  <a:lnTo>
                    <a:pt x="516300" y="172521"/>
                  </a:lnTo>
                  <a:lnTo>
                    <a:pt x="480426" y="156686"/>
                  </a:lnTo>
                  <a:lnTo>
                    <a:pt x="448626" y="147185"/>
                  </a:lnTo>
                  <a:lnTo>
                    <a:pt x="420890" y="144017"/>
                  </a:lnTo>
                  <a:lnTo>
                    <a:pt x="385967" y="148100"/>
                  </a:lnTo>
                  <a:lnTo>
                    <a:pt x="328446" y="180763"/>
                  </a:lnTo>
                  <a:lnTo>
                    <a:pt x="287362" y="246088"/>
                  </a:lnTo>
                  <a:lnTo>
                    <a:pt x="272982" y="290999"/>
                  </a:lnTo>
                  <a:lnTo>
                    <a:pt x="262711" y="344075"/>
                  </a:lnTo>
                  <a:lnTo>
                    <a:pt x="256549" y="405318"/>
                  </a:lnTo>
                  <a:lnTo>
                    <a:pt x="254495" y="474725"/>
                  </a:lnTo>
                  <a:lnTo>
                    <a:pt x="256110" y="534496"/>
                  </a:lnTo>
                  <a:lnTo>
                    <a:pt x="260956" y="589901"/>
                  </a:lnTo>
                  <a:lnTo>
                    <a:pt x="269031" y="640936"/>
                  </a:lnTo>
                  <a:lnTo>
                    <a:pt x="280335" y="687594"/>
                  </a:lnTo>
                  <a:lnTo>
                    <a:pt x="294868" y="729868"/>
                  </a:lnTo>
                  <a:lnTo>
                    <a:pt x="317526" y="775710"/>
                  </a:lnTo>
                  <a:lnTo>
                    <a:pt x="345116" y="813038"/>
                  </a:lnTo>
                  <a:lnTo>
                    <a:pt x="377639" y="841865"/>
                  </a:lnTo>
                  <a:lnTo>
                    <a:pt x="415099" y="862202"/>
                  </a:lnTo>
                  <a:lnTo>
                    <a:pt x="415099" y="886078"/>
                  </a:lnTo>
                  <a:lnTo>
                    <a:pt x="418477" y="886460"/>
                  </a:lnTo>
                  <a:lnTo>
                    <a:pt x="423100" y="886713"/>
                  </a:lnTo>
                  <a:lnTo>
                    <a:pt x="427786" y="886840"/>
                  </a:lnTo>
                  <a:lnTo>
                    <a:pt x="432523" y="886840"/>
                  </a:lnTo>
                  <a:lnTo>
                    <a:pt x="475975" y="883011"/>
                  </a:lnTo>
                  <a:lnTo>
                    <a:pt x="514821" y="871537"/>
                  </a:lnTo>
                  <a:lnTo>
                    <a:pt x="549040" y="852443"/>
                  </a:lnTo>
                  <a:lnTo>
                    <a:pt x="578612" y="825753"/>
                  </a:lnTo>
                  <a:lnTo>
                    <a:pt x="603208" y="791680"/>
                  </a:lnTo>
                  <a:lnTo>
                    <a:pt x="622315" y="750617"/>
                  </a:lnTo>
                  <a:lnTo>
                    <a:pt x="635922" y="702577"/>
                  </a:lnTo>
                  <a:lnTo>
                    <a:pt x="644016" y="647573"/>
                  </a:lnTo>
                  <a:lnTo>
                    <a:pt x="647898" y="629070"/>
                  </a:lnTo>
                  <a:lnTo>
                    <a:pt x="682116" y="605281"/>
                  </a:lnTo>
                  <a:lnTo>
                    <a:pt x="721639" y="638768"/>
                  </a:lnTo>
                  <a:lnTo>
                    <a:pt x="724281" y="664844"/>
                  </a:lnTo>
                  <a:lnTo>
                    <a:pt x="722278" y="700254"/>
                  </a:lnTo>
                  <a:lnTo>
                    <a:pt x="706225" y="773215"/>
                  </a:lnTo>
                  <a:lnTo>
                    <a:pt x="692150" y="810767"/>
                  </a:lnTo>
                  <a:lnTo>
                    <a:pt x="669553" y="853828"/>
                  </a:lnTo>
                  <a:lnTo>
                    <a:pt x="641060" y="890264"/>
                  </a:lnTo>
                  <a:lnTo>
                    <a:pt x="606667" y="920076"/>
                  </a:lnTo>
                  <a:lnTo>
                    <a:pt x="566371" y="943262"/>
                  </a:lnTo>
                  <a:lnTo>
                    <a:pt x="520168" y="959824"/>
                  </a:lnTo>
                  <a:lnTo>
                    <a:pt x="468056" y="969761"/>
                  </a:lnTo>
                  <a:lnTo>
                    <a:pt x="410032" y="973074"/>
                  </a:lnTo>
                  <a:lnTo>
                    <a:pt x="357678" y="970383"/>
                  </a:lnTo>
                  <a:lnTo>
                    <a:pt x="308515" y="962309"/>
                  </a:lnTo>
                  <a:lnTo>
                    <a:pt x="262545" y="948851"/>
                  </a:lnTo>
                  <a:lnTo>
                    <a:pt x="219767" y="930005"/>
                  </a:lnTo>
                  <a:lnTo>
                    <a:pt x="180181" y="905769"/>
                  </a:lnTo>
                  <a:lnTo>
                    <a:pt x="143789" y="876142"/>
                  </a:lnTo>
                  <a:lnTo>
                    <a:pt x="110591" y="841120"/>
                  </a:lnTo>
                  <a:lnTo>
                    <a:pt x="84669" y="806735"/>
                  </a:lnTo>
                  <a:lnTo>
                    <a:pt x="62204" y="769494"/>
                  </a:lnTo>
                  <a:lnTo>
                    <a:pt x="43196" y="729399"/>
                  </a:lnTo>
                  <a:lnTo>
                    <a:pt x="27644" y="686450"/>
                  </a:lnTo>
                  <a:lnTo>
                    <a:pt x="15549" y="640650"/>
                  </a:lnTo>
                  <a:lnTo>
                    <a:pt x="6910" y="592000"/>
                  </a:lnTo>
                  <a:lnTo>
                    <a:pt x="1727" y="540501"/>
                  </a:lnTo>
                  <a:lnTo>
                    <a:pt x="0" y="486155"/>
                  </a:lnTo>
                  <a:lnTo>
                    <a:pt x="2344" y="428710"/>
                  </a:lnTo>
                  <a:lnTo>
                    <a:pt x="9377" y="373939"/>
                  </a:lnTo>
                  <a:lnTo>
                    <a:pt x="21099" y="321843"/>
                  </a:lnTo>
                  <a:lnTo>
                    <a:pt x="37511" y="272422"/>
                  </a:lnTo>
                  <a:lnTo>
                    <a:pt x="58612" y="225676"/>
                  </a:lnTo>
                  <a:lnTo>
                    <a:pt x="84403" y="181604"/>
                  </a:lnTo>
                  <a:lnTo>
                    <a:pt x="114884" y="140207"/>
                  </a:lnTo>
                  <a:lnTo>
                    <a:pt x="148870" y="103009"/>
                  </a:lnTo>
                  <a:lnTo>
                    <a:pt x="185176" y="71534"/>
                  </a:lnTo>
                  <a:lnTo>
                    <a:pt x="223802" y="45782"/>
                  </a:lnTo>
                  <a:lnTo>
                    <a:pt x="264749" y="25752"/>
                  </a:lnTo>
                  <a:lnTo>
                    <a:pt x="308016" y="11445"/>
                  </a:lnTo>
                  <a:lnTo>
                    <a:pt x="353603" y="2861"/>
                  </a:lnTo>
                  <a:lnTo>
                    <a:pt x="401510" y="0"/>
                  </a:lnTo>
                  <a:close/>
                </a:path>
              </a:pathLst>
            </a:custGeom>
            <a:ln w="12192">
              <a:solidFill>
                <a:srgbClr val="333E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7" name="object 97"/>
          <p:cNvGrpSpPr/>
          <p:nvPr/>
        </p:nvGrpSpPr>
        <p:grpSpPr>
          <a:xfrm>
            <a:off x="897902" y="3495928"/>
            <a:ext cx="704850" cy="717550"/>
            <a:chOff x="897902" y="3495928"/>
            <a:chExt cx="704850" cy="717550"/>
          </a:xfrm>
        </p:grpSpPr>
        <p:pic>
          <p:nvPicPr>
            <p:cNvPr id="98" name="object 98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932687" y="3529583"/>
              <a:ext cx="669798" cy="683513"/>
            </a:xfrm>
            <a:prstGeom prst="rect">
              <a:avLst/>
            </a:prstGeom>
          </p:spPr>
        </p:pic>
        <p:pic>
          <p:nvPicPr>
            <p:cNvPr id="99" name="object 99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903998" y="3502024"/>
              <a:ext cx="655815" cy="670813"/>
            </a:xfrm>
            <a:prstGeom prst="rect">
              <a:avLst/>
            </a:prstGeom>
          </p:spPr>
        </p:pic>
        <p:sp>
          <p:nvSpPr>
            <p:cNvPr id="100" name="object 100"/>
            <p:cNvSpPr/>
            <p:nvPr/>
          </p:nvSpPr>
          <p:spPr>
            <a:xfrm>
              <a:off x="903998" y="3502024"/>
              <a:ext cx="655955" cy="671195"/>
            </a:xfrm>
            <a:custGeom>
              <a:avLst/>
              <a:gdLst/>
              <a:ahLst/>
              <a:cxnLst/>
              <a:rect l="l" t="t" r="r" b="b"/>
              <a:pathLst>
                <a:path w="655955" h="671195">
                  <a:moveTo>
                    <a:pt x="610222" y="287655"/>
                  </a:moveTo>
                  <a:lnTo>
                    <a:pt x="655815" y="311657"/>
                  </a:lnTo>
                  <a:lnTo>
                    <a:pt x="655815" y="422020"/>
                  </a:lnTo>
                  <a:lnTo>
                    <a:pt x="414134" y="422020"/>
                  </a:lnTo>
                  <a:lnTo>
                    <a:pt x="414134" y="670813"/>
                  </a:lnTo>
                  <a:lnTo>
                    <a:pt x="302387" y="670813"/>
                  </a:lnTo>
                  <a:lnTo>
                    <a:pt x="279044" y="625856"/>
                  </a:lnTo>
                  <a:lnTo>
                    <a:pt x="365709" y="625856"/>
                  </a:lnTo>
                  <a:lnTo>
                    <a:pt x="365709" y="374269"/>
                  </a:lnTo>
                  <a:lnTo>
                    <a:pt x="610222" y="374269"/>
                  </a:lnTo>
                  <a:lnTo>
                    <a:pt x="610222" y="287655"/>
                  </a:lnTo>
                  <a:close/>
                </a:path>
                <a:path w="655955" h="671195">
                  <a:moveTo>
                    <a:pt x="240245" y="0"/>
                  </a:moveTo>
                  <a:lnTo>
                    <a:pt x="357162" y="0"/>
                  </a:lnTo>
                  <a:lnTo>
                    <a:pt x="357162" y="248793"/>
                  </a:lnTo>
                  <a:lnTo>
                    <a:pt x="365709" y="248793"/>
                  </a:lnTo>
                  <a:lnTo>
                    <a:pt x="365709" y="39242"/>
                  </a:lnTo>
                  <a:lnTo>
                    <a:pt x="414134" y="57912"/>
                  </a:lnTo>
                  <a:lnTo>
                    <a:pt x="414134" y="248793"/>
                  </a:lnTo>
                  <a:lnTo>
                    <a:pt x="598792" y="248793"/>
                  </a:lnTo>
                  <a:lnTo>
                    <a:pt x="598792" y="364998"/>
                  </a:lnTo>
                  <a:lnTo>
                    <a:pt x="357162" y="364998"/>
                  </a:lnTo>
                  <a:lnTo>
                    <a:pt x="357162" y="598805"/>
                  </a:lnTo>
                  <a:lnTo>
                    <a:pt x="240245" y="598805"/>
                  </a:lnTo>
                  <a:lnTo>
                    <a:pt x="240245" y="422020"/>
                  </a:lnTo>
                  <a:lnTo>
                    <a:pt x="41922" y="422020"/>
                  </a:lnTo>
                  <a:lnTo>
                    <a:pt x="23050" y="374269"/>
                  </a:lnTo>
                  <a:lnTo>
                    <a:pt x="240245" y="374269"/>
                  </a:lnTo>
                  <a:lnTo>
                    <a:pt x="240245" y="364998"/>
                  </a:lnTo>
                  <a:lnTo>
                    <a:pt x="0" y="364998"/>
                  </a:lnTo>
                  <a:lnTo>
                    <a:pt x="0" y="248793"/>
                  </a:lnTo>
                  <a:lnTo>
                    <a:pt x="240245" y="248793"/>
                  </a:lnTo>
                  <a:lnTo>
                    <a:pt x="240245" y="0"/>
                  </a:lnTo>
                  <a:close/>
                </a:path>
              </a:pathLst>
            </a:custGeom>
            <a:ln w="12192">
              <a:solidFill>
                <a:srgbClr val="333E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1" name="object 101"/>
          <p:cNvGrpSpPr/>
          <p:nvPr/>
        </p:nvGrpSpPr>
        <p:grpSpPr>
          <a:xfrm>
            <a:off x="897902" y="5248528"/>
            <a:ext cx="704850" cy="717550"/>
            <a:chOff x="897902" y="5248528"/>
            <a:chExt cx="704850" cy="717550"/>
          </a:xfrm>
        </p:grpSpPr>
        <p:pic>
          <p:nvPicPr>
            <p:cNvPr id="102" name="object 102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932687" y="5282183"/>
              <a:ext cx="669798" cy="683514"/>
            </a:xfrm>
            <a:prstGeom prst="rect">
              <a:avLst/>
            </a:prstGeom>
          </p:spPr>
        </p:pic>
        <p:pic>
          <p:nvPicPr>
            <p:cNvPr id="103" name="object 103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903998" y="5254624"/>
              <a:ext cx="655815" cy="670775"/>
            </a:xfrm>
            <a:prstGeom prst="rect">
              <a:avLst/>
            </a:prstGeom>
          </p:spPr>
        </p:pic>
        <p:sp>
          <p:nvSpPr>
            <p:cNvPr id="104" name="object 104"/>
            <p:cNvSpPr/>
            <p:nvPr/>
          </p:nvSpPr>
          <p:spPr>
            <a:xfrm>
              <a:off x="903998" y="5254624"/>
              <a:ext cx="655955" cy="671195"/>
            </a:xfrm>
            <a:custGeom>
              <a:avLst/>
              <a:gdLst/>
              <a:ahLst/>
              <a:cxnLst/>
              <a:rect l="l" t="t" r="r" b="b"/>
              <a:pathLst>
                <a:path w="655955" h="671195">
                  <a:moveTo>
                    <a:pt x="610222" y="287655"/>
                  </a:moveTo>
                  <a:lnTo>
                    <a:pt x="655815" y="311658"/>
                  </a:lnTo>
                  <a:lnTo>
                    <a:pt x="655815" y="421970"/>
                  </a:lnTo>
                  <a:lnTo>
                    <a:pt x="414134" y="421970"/>
                  </a:lnTo>
                  <a:lnTo>
                    <a:pt x="414134" y="670775"/>
                  </a:lnTo>
                  <a:lnTo>
                    <a:pt x="302387" y="670775"/>
                  </a:lnTo>
                  <a:lnTo>
                    <a:pt x="279044" y="625856"/>
                  </a:lnTo>
                  <a:lnTo>
                    <a:pt x="365709" y="625856"/>
                  </a:lnTo>
                  <a:lnTo>
                    <a:pt x="365709" y="374218"/>
                  </a:lnTo>
                  <a:lnTo>
                    <a:pt x="610222" y="374218"/>
                  </a:lnTo>
                  <a:lnTo>
                    <a:pt x="610222" y="287655"/>
                  </a:lnTo>
                  <a:close/>
                </a:path>
                <a:path w="655955" h="671195">
                  <a:moveTo>
                    <a:pt x="240245" y="0"/>
                  </a:moveTo>
                  <a:lnTo>
                    <a:pt x="357162" y="0"/>
                  </a:lnTo>
                  <a:lnTo>
                    <a:pt x="357162" y="248793"/>
                  </a:lnTo>
                  <a:lnTo>
                    <a:pt x="365709" y="248793"/>
                  </a:lnTo>
                  <a:lnTo>
                    <a:pt x="365709" y="39243"/>
                  </a:lnTo>
                  <a:lnTo>
                    <a:pt x="414134" y="57912"/>
                  </a:lnTo>
                  <a:lnTo>
                    <a:pt x="414134" y="248793"/>
                  </a:lnTo>
                  <a:lnTo>
                    <a:pt x="598792" y="248793"/>
                  </a:lnTo>
                  <a:lnTo>
                    <a:pt x="598792" y="364947"/>
                  </a:lnTo>
                  <a:lnTo>
                    <a:pt x="357162" y="364947"/>
                  </a:lnTo>
                  <a:lnTo>
                    <a:pt x="357162" y="598766"/>
                  </a:lnTo>
                  <a:lnTo>
                    <a:pt x="240245" y="598766"/>
                  </a:lnTo>
                  <a:lnTo>
                    <a:pt x="240245" y="421970"/>
                  </a:lnTo>
                  <a:lnTo>
                    <a:pt x="41922" y="421970"/>
                  </a:lnTo>
                  <a:lnTo>
                    <a:pt x="23050" y="374218"/>
                  </a:lnTo>
                  <a:lnTo>
                    <a:pt x="240245" y="374218"/>
                  </a:lnTo>
                  <a:lnTo>
                    <a:pt x="240245" y="364947"/>
                  </a:lnTo>
                  <a:lnTo>
                    <a:pt x="0" y="364947"/>
                  </a:lnTo>
                  <a:lnTo>
                    <a:pt x="0" y="248793"/>
                  </a:lnTo>
                  <a:lnTo>
                    <a:pt x="240245" y="248793"/>
                  </a:lnTo>
                  <a:lnTo>
                    <a:pt x="240245" y="0"/>
                  </a:lnTo>
                  <a:close/>
                </a:path>
              </a:pathLst>
            </a:custGeom>
            <a:ln w="12192">
              <a:solidFill>
                <a:srgbClr val="333E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5" name="object 105"/>
          <p:cNvGrpSpPr/>
          <p:nvPr/>
        </p:nvGrpSpPr>
        <p:grpSpPr>
          <a:xfrm>
            <a:off x="11312143" y="1488058"/>
            <a:ext cx="527685" cy="610235"/>
            <a:chOff x="11312143" y="1488058"/>
            <a:chExt cx="527685" cy="610235"/>
          </a:xfrm>
        </p:grpSpPr>
        <p:pic>
          <p:nvPicPr>
            <p:cNvPr id="106" name="object 106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11335511" y="1510283"/>
              <a:ext cx="503694" cy="587501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11318239" y="1494154"/>
              <a:ext cx="491235" cy="574675"/>
            </a:xfrm>
            <a:prstGeom prst="rect">
              <a:avLst/>
            </a:prstGeom>
          </p:spPr>
        </p:pic>
        <p:sp>
          <p:nvSpPr>
            <p:cNvPr id="108" name="object 108"/>
            <p:cNvSpPr/>
            <p:nvPr/>
          </p:nvSpPr>
          <p:spPr>
            <a:xfrm>
              <a:off x="11318239" y="1494154"/>
              <a:ext cx="491490" cy="574675"/>
            </a:xfrm>
            <a:custGeom>
              <a:avLst/>
              <a:gdLst/>
              <a:ahLst/>
              <a:cxnLst/>
              <a:rect l="l" t="t" r="r" b="b"/>
              <a:pathLst>
                <a:path w="491490" h="574675">
                  <a:moveTo>
                    <a:pt x="230504" y="50800"/>
                  </a:moveTo>
                  <a:lnTo>
                    <a:pt x="191738" y="57192"/>
                  </a:lnTo>
                  <a:lnTo>
                    <a:pt x="135350" y="108346"/>
                  </a:lnTo>
                  <a:lnTo>
                    <a:pt x="117728" y="153114"/>
                  </a:lnTo>
                  <a:lnTo>
                    <a:pt x="107156" y="210681"/>
                  </a:lnTo>
                  <a:lnTo>
                    <a:pt x="103631" y="281050"/>
                  </a:lnTo>
                  <a:lnTo>
                    <a:pt x="107658" y="350470"/>
                  </a:lnTo>
                  <a:lnTo>
                    <a:pt x="119745" y="406161"/>
                  </a:lnTo>
                  <a:lnTo>
                    <a:pt x="139904" y="448161"/>
                  </a:lnTo>
                  <a:lnTo>
                    <a:pt x="168148" y="476504"/>
                  </a:lnTo>
                  <a:lnTo>
                    <a:pt x="170052" y="477647"/>
                  </a:lnTo>
                  <a:lnTo>
                    <a:pt x="164591" y="472440"/>
                  </a:lnTo>
                  <a:lnTo>
                    <a:pt x="153900" y="460299"/>
                  </a:lnTo>
                  <a:lnTo>
                    <a:pt x="130682" y="418973"/>
                  </a:lnTo>
                  <a:lnTo>
                    <a:pt x="117427" y="362648"/>
                  </a:lnTo>
                  <a:lnTo>
                    <a:pt x="113029" y="289941"/>
                  </a:lnTo>
                  <a:lnTo>
                    <a:pt x="116511" y="219392"/>
                  </a:lnTo>
                  <a:lnTo>
                    <a:pt x="126952" y="161671"/>
                  </a:lnTo>
                  <a:lnTo>
                    <a:pt x="144351" y="116776"/>
                  </a:lnTo>
                  <a:lnTo>
                    <a:pt x="168703" y="84709"/>
                  </a:lnTo>
                  <a:lnTo>
                    <a:pt x="238251" y="59055"/>
                  </a:lnTo>
                  <a:lnTo>
                    <a:pt x="265378" y="62317"/>
                  </a:lnTo>
                  <a:lnTo>
                    <a:pt x="288861" y="72104"/>
                  </a:lnTo>
                  <a:lnTo>
                    <a:pt x="308725" y="88415"/>
                  </a:lnTo>
                  <a:lnTo>
                    <a:pt x="324992" y="111252"/>
                  </a:lnTo>
                  <a:lnTo>
                    <a:pt x="306958" y="106934"/>
                  </a:lnTo>
                  <a:lnTo>
                    <a:pt x="288413" y="97599"/>
                  </a:lnTo>
                  <a:lnTo>
                    <a:pt x="270890" y="90932"/>
                  </a:lnTo>
                  <a:lnTo>
                    <a:pt x="254416" y="86931"/>
                  </a:lnTo>
                  <a:lnTo>
                    <a:pt x="239013" y="85598"/>
                  </a:lnTo>
                  <a:lnTo>
                    <a:pt x="204113" y="93569"/>
                  </a:lnTo>
                  <a:lnTo>
                    <a:pt x="176979" y="117488"/>
                  </a:lnTo>
                  <a:lnTo>
                    <a:pt x="157604" y="157360"/>
                  </a:lnTo>
                  <a:lnTo>
                    <a:pt x="145984" y="213191"/>
                  </a:lnTo>
                  <a:lnTo>
                    <a:pt x="142112" y="284988"/>
                  </a:lnTo>
                  <a:lnTo>
                    <a:pt x="146188" y="352942"/>
                  </a:lnTo>
                  <a:lnTo>
                    <a:pt x="158432" y="408955"/>
                  </a:lnTo>
                  <a:lnTo>
                    <a:pt x="178867" y="452991"/>
                  </a:lnTo>
                  <a:lnTo>
                    <a:pt x="207517" y="485013"/>
                  </a:lnTo>
                  <a:lnTo>
                    <a:pt x="202818" y="490728"/>
                  </a:lnTo>
                  <a:lnTo>
                    <a:pt x="206248" y="491363"/>
                  </a:lnTo>
                  <a:lnTo>
                    <a:pt x="213359" y="492633"/>
                  </a:lnTo>
                  <a:lnTo>
                    <a:pt x="220725" y="493268"/>
                  </a:lnTo>
                  <a:lnTo>
                    <a:pt x="228600" y="493268"/>
                  </a:lnTo>
                  <a:lnTo>
                    <a:pt x="279288" y="479393"/>
                  </a:lnTo>
                  <a:lnTo>
                    <a:pt x="316737" y="437896"/>
                  </a:lnTo>
                  <a:lnTo>
                    <a:pt x="339820" y="368744"/>
                  </a:lnTo>
                  <a:lnTo>
                    <a:pt x="345563" y="323881"/>
                  </a:lnTo>
                  <a:lnTo>
                    <a:pt x="347471" y="272161"/>
                  </a:lnTo>
                  <a:lnTo>
                    <a:pt x="346043" y="214850"/>
                  </a:lnTo>
                  <a:lnTo>
                    <a:pt x="341756" y="167528"/>
                  </a:lnTo>
                  <a:lnTo>
                    <a:pt x="324611" y="102997"/>
                  </a:lnTo>
                  <a:lnTo>
                    <a:pt x="282225" y="63849"/>
                  </a:lnTo>
                  <a:lnTo>
                    <a:pt x="257532" y="54062"/>
                  </a:lnTo>
                  <a:lnTo>
                    <a:pt x="230504" y="50800"/>
                  </a:lnTo>
                  <a:close/>
                </a:path>
                <a:path w="491490" h="574675">
                  <a:moveTo>
                    <a:pt x="230631" y="0"/>
                  </a:moveTo>
                  <a:lnTo>
                    <a:pt x="290131" y="7508"/>
                  </a:lnTo>
                  <a:lnTo>
                    <a:pt x="341629" y="29972"/>
                  </a:lnTo>
                  <a:lnTo>
                    <a:pt x="350392" y="35814"/>
                  </a:lnTo>
                  <a:lnTo>
                    <a:pt x="350392" y="20574"/>
                  </a:lnTo>
                  <a:lnTo>
                    <a:pt x="413035" y="60404"/>
                  </a:lnTo>
                  <a:lnTo>
                    <a:pt x="456818" y="119761"/>
                  </a:lnTo>
                  <a:lnTo>
                    <a:pt x="471840" y="155547"/>
                  </a:lnTo>
                  <a:lnTo>
                    <a:pt x="482600" y="193929"/>
                  </a:lnTo>
                  <a:lnTo>
                    <a:pt x="489073" y="234882"/>
                  </a:lnTo>
                  <a:lnTo>
                    <a:pt x="491235" y="278384"/>
                  </a:lnTo>
                  <a:lnTo>
                    <a:pt x="488510" y="329194"/>
                  </a:lnTo>
                  <a:lnTo>
                    <a:pt x="480340" y="376011"/>
                  </a:lnTo>
                  <a:lnTo>
                    <a:pt x="466739" y="418835"/>
                  </a:lnTo>
                  <a:lnTo>
                    <a:pt x="447718" y="457667"/>
                  </a:lnTo>
                  <a:lnTo>
                    <a:pt x="423290" y="492506"/>
                  </a:lnTo>
                  <a:lnTo>
                    <a:pt x="386691" y="528437"/>
                  </a:lnTo>
                  <a:lnTo>
                    <a:pt x="344709" y="554116"/>
                  </a:lnTo>
                  <a:lnTo>
                    <a:pt x="297346" y="569533"/>
                  </a:lnTo>
                  <a:lnTo>
                    <a:pt x="244601" y="574675"/>
                  </a:lnTo>
                  <a:lnTo>
                    <a:pt x="209405" y="571531"/>
                  </a:lnTo>
                  <a:lnTo>
                    <a:pt x="175053" y="562101"/>
                  </a:lnTo>
                  <a:lnTo>
                    <a:pt x="141535" y="546385"/>
                  </a:lnTo>
                  <a:lnTo>
                    <a:pt x="108838" y="524383"/>
                  </a:lnTo>
                  <a:lnTo>
                    <a:pt x="108838" y="510032"/>
                  </a:lnTo>
                  <a:lnTo>
                    <a:pt x="139940" y="526127"/>
                  </a:lnTo>
                  <a:lnTo>
                    <a:pt x="172481" y="537638"/>
                  </a:lnTo>
                  <a:lnTo>
                    <a:pt x="206476" y="544554"/>
                  </a:lnTo>
                  <a:lnTo>
                    <a:pt x="241934" y="546862"/>
                  </a:lnTo>
                  <a:lnTo>
                    <a:pt x="288252" y="542288"/>
                  </a:lnTo>
                  <a:lnTo>
                    <a:pt x="330247" y="528558"/>
                  </a:lnTo>
                  <a:lnTo>
                    <a:pt x="367932" y="505660"/>
                  </a:lnTo>
                  <a:lnTo>
                    <a:pt x="401319" y="473583"/>
                  </a:lnTo>
                  <a:lnTo>
                    <a:pt x="428656" y="434314"/>
                  </a:lnTo>
                  <a:lnTo>
                    <a:pt x="448182" y="389842"/>
                  </a:lnTo>
                  <a:lnTo>
                    <a:pt x="459898" y="340155"/>
                  </a:lnTo>
                  <a:lnTo>
                    <a:pt x="463803" y="285242"/>
                  </a:lnTo>
                  <a:lnTo>
                    <a:pt x="461996" y="243716"/>
                  </a:lnTo>
                  <a:lnTo>
                    <a:pt x="456580" y="204882"/>
                  </a:lnTo>
                  <a:lnTo>
                    <a:pt x="434975" y="135382"/>
                  </a:lnTo>
                  <a:lnTo>
                    <a:pt x="409638" y="91662"/>
                  </a:lnTo>
                  <a:lnTo>
                    <a:pt x="376681" y="56515"/>
                  </a:lnTo>
                  <a:lnTo>
                    <a:pt x="366649" y="48895"/>
                  </a:lnTo>
                  <a:lnTo>
                    <a:pt x="368680" y="50673"/>
                  </a:lnTo>
                  <a:lnTo>
                    <a:pt x="375042" y="56651"/>
                  </a:lnTo>
                  <a:lnTo>
                    <a:pt x="419441" y="118094"/>
                  </a:lnTo>
                  <a:lnTo>
                    <a:pt x="438372" y="165671"/>
                  </a:lnTo>
                  <a:lnTo>
                    <a:pt x="449730" y="219440"/>
                  </a:lnTo>
                  <a:lnTo>
                    <a:pt x="453516" y="279400"/>
                  </a:lnTo>
                  <a:lnTo>
                    <a:pt x="449778" y="336240"/>
                  </a:lnTo>
                  <a:lnTo>
                    <a:pt x="438562" y="387127"/>
                  </a:lnTo>
                  <a:lnTo>
                    <a:pt x="419869" y="432061"/>
                  </a:lnTo>
                  <a:lnTo>
                    <a:pt x="393700" y="471043"/>
                  </a:lnTo>
                  <a:lnTo>
                    <a:pt x="361195" y="502620"/>
                  </a:lnTo>
                  <a:lnTo>
                    <a:pt x="323500" y="525160"/>
                  </a:lnTo>
                  <a:lnTo>
                    <a:pt x="280614" y="538676"/>
                  </a:lnTo>
                  <a:lnTo>
                    <a:pt x="232536" y="543179"/>
                  </a:lnTo>
                  <a:lnTo>
                    <a:pt x="193819" y="540009"/>
                  </a:lnTo>
                  <a:lnTo>
                    <a:pt x="123005" y="514621"/>
                  </a:lnTo>
                  <a:lnTo>
                    <a:pt x="90931" y="492379"/>
                  </a:lnTo>
                  <a:lnTo>
                    <a:pt x="58212" y="459734"/>
                  </a:lnTo>
                  <a:lnTo>
                    <a:pt x="32753" y="421391"/>
                  </a:lnTo>
                  <a:lnTo>
                    <a:pt x="14561" y="377347"/>
                  </a:lnTo>
                  <a:lnTo>
                    <a:pt x="3641" y="327604"/>
                  </a:lnTo>
                  <a:lnTo>
                    <a:pt x="0" y="272161"/>
                  </a:lnTo>
                  <a:lnTo>
                    <a:pt x="3905" y="213272"/>
                  </a:lnTo>
                  <a:lnTo>
                    <a:pt x="15621" y="160623"/>
                  </a:lnTo>
                  <a:lnTo>
                    <a:pt x="35147" y="114212"/>
                  </a:lnTo>
                  <a:lnTo>
                    <a:pt x="62483" y="74041"/>
                  </a:lnTo>
                  <a:lnTo>
                    <a:pt x="96365" y="41683"/>
                  </a:lnTo>
                  <a:lnTo>
                    <a:pt x="135699" y="18541"/>
                  </a:lnTo>
                  <a:lnTo>
                    <a:pt x="180463" y="4639"/>
                  </a:lnTo>
                  <a:lnTo>
                    <a:pt x="230631" y="0"/>
                  </a:lnTo>
                  <a:close/>
                </a:path>
              </a:pathLst>
            </a:custGeom>
            <a:ln w="12192">
              <a:solidFill>
                <a:srgbClr val="333E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9" name="object 109"/>
          <p:cNvGrpSpPr/>
          <p:nvPr/>
        </p:nvGrpSpPr>
        <p:grpSpPr>
          <a:xfrm>
            <a:off x="11312143" y="2493898"/>
            <a:ext cx="527685" cy="610235"/>
            <a:chOff x="11312143" y="2493898"/>
            <a:chExt cx="527685" cy="610235"/>
          </a:xfrm>
        </p:grpSpPr>
        <p:pic>
          <p:nvPicPr>
            <p:cNvPr id="110" name="object 110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11335511" y="2516123"/>
              <a:ext cx="503694" cy="587501"/>
            </a:xfrm>
            <a:prstGeom prst="rect">
              <a:avLst/>
            </a:prstGeom>
          </p:spPr>
        </p:pic>
        <p:pic>
          <p:nvPicPr>
            <p:cNvPr id="111" name="object 111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11318239" y="2499994"/>
              <a:ext cx="491235" cy="574675"/>
            </a:xfrm>
            <a:prstGeom prst="rect">
              <a:avLst/>
            </a:prstGeom>
          </p:spPr>
        </p:pic>
        <p:sp>
          <p:nvSpPr>
            <p:cNvPr id="112" name="object 112"/>
            <p:cNvSpPr/>
            <p:nvPr/>
          </p:nvSpPr>
          <p:spPr>
            <a:xfrm>
              <a:off x="11318239" y="2499994"/>
              <a:ext cx="491490" cy="574675"/>
            </a:xfrm>
            <a:custGeom>
              <a:avLst/>
              <a:gdLst/>
              <a:ahLst/>
              <a:cxnLst/>
              <a:rect l="l" t="t" r="r" b="b"/>
              <a:pathLst>
                <a:path w="491490" h="574675">
                  <a:moveTo>
                    <a:pt x="230504" y="50800"/>
                  </a:moveTo>
                  <a:lnTo>
                    <a:pt x="191738" y="57192"/>
                  </a:lnTo>
                  <a:lnTo>
                    <a:pt x="135350" y="108346"/>
                  </a:lnTo>
                  <a:lnTo>
                    <a:pt x="117728" y="153114"/>
                  </a:lnTo>
                  <a:lnTo>
                    <a:pt x="107156" y="210681"/>
                  </a:lnTo>
                  <a:lnTo>
                    <a:pt x="103631" y="281050"/>
                  </a:lnTo>
                  <a:lnTo>
                    <a:pt x="107658" y="350470"/>
                  </a:lnTo>
                  <a:lnTo>
                    <a:pt x="119745" y="406161"/>
                  </a:lnTo>
                  <a:lnTo>
                    <a:pt x="139904" y="448161"/>
                  </a:lnTo>
                  <a:lnTo>
                    <a:pt x="168148" y="476503"/>
                  </a:lnTo>
                  <a:lnTo>
                    <a:pt x="170052" y="477646"/>
                  </a:lnTo>
                  <a:lnTo>
                    <a:pt x="164591" y="472439"/>
                  </a:lnTo>
                  <a:lnTo>
                    <a:pt x="153900" y="460299"/>
                  </a:lnTo>
                  <a:lnTo>
                    <a:pt x="130682" y="418972"/>
                  </a:lnTo>
                  <a:lnTo>
                    <a:pt x="117427" y="362648"/>
                  </a:lnTo>
                  <a:lnTo>
                    <a:pt x="113029" y="289940"/>
                  </a:lnTo>
                  <a:lnTo>
                    <a:pt x="116511" y="219392"/>
                  </a:lnTo>
                  <a:lnTo>
                    <a:pt x="126952" y="161670"/>
                  </a:lnTo>
                  <a:lnTo>
                    <a:pt x="144351" y="116776"/>
                  </a:lnTo>
                  <a:lnTo>
                    <a:pt x="168703" y="84708"/>
                  </a:lnTo>
                  <a:lnTo>
                    <a:pt x="238251" y="59054"/>
                  </a:lnTo>
                  <a:lnTo>
                    <a:pt x="265378" y="62317"/>
                  </a:lnTo>
                  <a:lnTo>
                    <a:pt x="288861" y="72104"/>
                  </a:lnTo>
                  <a:lnTo>
                    <a:pt x="308725" y="88415"/>
                  </a:lnTo>
                  <a:lnTo>
                    <a:pt x="324992" y="111251"/>
                  </a:lnTo>
                  <a:lnTo>
                    <a:pt x="306958" y="106933"/>
                  </a:lnTo>
                  <a:lnTo>
                    <a:pt x="288413" y="97599"/>
                  </a:lnTo>
                  <a:lnTo>
                    <a:pt x="270890" y="90931"/>
                  </a:lnTo>
                  <a:lnTo>
                    <a:pt x="254416" y="86931"/>
                  </a:lnTo>
                  <a:lnTo>
                    <a:pt x="239013" y="85597"/>
                  </a:lnTo>
                  <a:lnTo>
                    <a:pt x="204113" y="93569"/>
                  </a:lnTo>
                  <a:lnTo>
                    <a:pt x="176979" y="117488"/>
                  </a:lnTo>
                  <a:lnTo>
                    <a:pt x="157604" y="157360"/>
                  </a:lnTo>
                  <a:lnTo>
                    <a:pt x="145984" y="213191"/>
                  </a:lnTo>
                  <a:lnTo>
                    <a:pt x="142112" y="284988"/>
                  </a:lnTo>
                  <a:lnTo>
                    <a:pt x="146188" y="352942"/>
                  </a:lnTo>
                  <a:lnTo>
                    <a:pt x="158432" y="408955"/>
                  </a:lnTo>
                  <a:lnTo>
                    <a:pt x="178867" y="452991"/>
                  </a:lnTo>
                  <a:lnTo>
                    <a:pt x="207517" y="485013"/>
                  </a:lnTo>
                  <a:lnTo>
                    <a:pt x="202818" y="490727"/>
                  </a:lnTo>
                  <a:lnTo>
                    <a:pt x="206248" y="491363"/>
                  </a:lnTo>
                  <a:lnTo>
                    <a:pt x="213359" y="492632"/>
                  </a:lnTo>
                  <a:lnTo>
                    <a:pt x="220725" y="493267"/>
                  </a:lnTo>
                  <a:lnTo>
                    <a:pt x="228600" y="493267"/>
                  </a:lnTo>
                  <a:lnTo>
                    <a:pt x="279288" y="479393"/>
                  </a:lnTo>
                  <a:lnTo>
                    <a:pt x="316737" y="437895"/>
                  </a:lnTo>
                  <a:lnTo>
                    <a:pt x="339820" y="368744"/>
                  </a:lnTo>
                  <a:lnTo>
                    <a:pt x="345563" y="323881"/>
                  </a:lnTo>
                  <a:lnTo>
                    <a:pt x="347471" y="272160"/>
                  </a:lnTo>
                  <a:lnTo>
                    <a:pt x="346043" y="214850"/>
                  </a:lnTo>
                  <a:lnTo>
                    <a:pt x="341756" y="167528"/>
                  </a:lnTo>
                  <a:lnTo>
                    <a:pt x="324611" y="102996"/>
                  </a:lnTo>
                  <a:lnTo>
                    <a:pt x="282225" y="63849"/>
                  </a:lnTo>
                  <a:lnTo>
                    <a:pt x="257532" y="54062"/>
                  </a:lnTo>
                  <a:lnTo>
                    <a:pt x="230504" y="50800"/>
                  </a:lnTo>
                  <a:close/>
                </a:path>
                <a:path w="491490" h="574675">
                  <a:moveTo>
                    <a:pt x="230631" y="0"/>
                  </a:moveTo>
                  <a:lnTo>
                    <a:pt x="290131" y="7508"/>
                  </a:lnTo>
                  <a:lnTo>
                    <a:pt x="341629" y="29971"/>
                  </a:lnTo>
                  <a:lnTo>
                    <a:pt x="350392" y="35813"/>
                  </a:lnTo>
                  <a:lnTo>
                    <a:pt x="350392" y="20574"/>
                  </a:lnTo>
                  <a:lnTo>
                    <a:pt x="413035" y="60404"/>
                  </a:lnTo>
                  <a:lnTo>
                    <a:pt x="456818" y="119760"/>
                  </a:lnTo>
                  <a:lnTo>
                    <a:pt x="471840" y="155547"/>
                  </a:lnTo>
                  <a:lnTo>
                    <a:pt x="482600" y="193928"/>
                  </a:lnTo>
                  <a:lnTo>
                    <a:pt x="489073" y="234882"/>
                  </a:lnTo>
                  <a:lnTo>
                    <a:pt x="491235" y="278383"/>
                  </a:lnTo>
                  <a:lnTo>
                    <a:pt x="488510" y="329194"/>
                  </a:lnTo>
                  <a:lnTo>
                    <a:pt x="480340" y="376011"/>
                  </a:lnTo>
                  <a:lnTo>
                    <a:pt x="466739" y="418835"/>
                  </a:lnTo>
                  <a:lnTo>
                    <a:pt x="447718" y="457667"/>
                  </a:lnTo>
                  <a:lnTo>
                    <a:pt x="423290" y="492505"/>
                  </a:lnTo>
                  <a:lnTo>
                    <a:pt x="386691" y="528437"/>
                  </a:lnTo>
                  <a:lnTo>
                    <a:pt x="344709" y="554116"/>
                  </a:lnTo>
                  <a:lnTo>
                    <a:pt x="297346" y="569533"/>
                  </a:lnTo>
                  <a:lnTo>
                    <a:pt x="244601" y="574675"/>
                  </a:lnTo>
                  <a:lnTo>
                    <a:pt x="209405" y="571531"/>
                  </a:lnTo>
                  <a:lnTo>
                    <a:pt x="175053" y="562101"/>
                  </a:lnTo>
                  <a:lnTo>
                    <a:pt x="141535" y="546385"/>
                  </a:lnTo>
                  <a:lnTo>
                    <a:pt x="108838" y="524382"/>
                  </a:lnTo>
                  <a:lnTo>
                    <a:pt x="108838" y="510031"/>
                  </a:lnTo>
                  <a:lnTo>
                    <a:pt x="139940" y="526127"/>
                  </a:lnTo>
                  <a:lnTo>
                    <a:pt x="172481" y="537638"/>
                  </a:lnTo>
                  <a:lnTo>
                    <a:pt x="206476" y="544554"/>
                  </a:lnTo>
                  <a:lnTo>
                    <a:pt x="241934" y="546862"/>
                  </a:lnTo>
                  <a:lnTo>
                    <a:pt x="288252" y="542288"/>
                  </a:lnTo>
                  <a:lnTo>
                    <a:pt x="330247" y="528558"/>
                  </a:lnTo>
                  <a:lnTo>
                    <a:pt x="367932" y="505660"/>
                  </a:lnTo>
                  <a:lnTo>
                    <a:pt x="401319" y="473582"/>
                  </a:lnTo>
                  <a:lnTo>
                    <a:pt x="428656" y="434314"/>
                  </a:lnTo>
                  <a:lnTo>
                    <a:pt x="448182" y="389842"/>
                  </a:lnTo>
                  <a:lnTo>
                    <a:pt x="459898" y="340155"/>
                  </a:lnTo>
                  <a:lnTo>
                    <a:pt x="463803" y="285241"/>
                  </a:lnTo>
                  <a:lnTo>
                    <a:pt x="461996" y="243716"/>
                  </a:lnTo>
                  <a:lnTo>
                    <a:pt x="456580" y="204882"/>
                  </a:lnTo>
                  <a:lnTo>
                    <a:pt x="434975" y="135381"/>
                  </a:lnTo>
                  <a:lnTo>
                    <a:pt x="409638" y="91662"/>
                  </a:lnTo>
                  <a:lnTo>
                    <a:pt x="376681" y="56514"/>
                  </a:lnTo>
                  <a:lnTo>
                    <a:pt x="366649" y="48894"/>
                  </a:lnTo>
                  <a:lnTo>
                    <a:pt x="368680" y="50672"/>
                  </a:lnTo>
                  <a:lnTo>
                    <a:pt x="375042" y="56651"/>
                  </a:lnTo>
                  <a:lnTo>
                    <a:pt x="419441" y="118094"/>
                  </a:lnTo>
                  <a:lnTo>
                    <a:pt x="438372" y="165671"/>
                  </a:lnTo>
                  <a:lnTo>
                    <a:pt x="449730" y="219440"/>
                  </a:lnTo>
                  <a:lnTo>
                    <a:pt x="453516" y="279400"/>
                  </a:lnTo>
                  <a:lnTo>
                    <a:pt x="449778" y="336240"/>
                  </a:lnTo>
                  <a:lnTo>
                    <a:pt x="438562" y="387127"/>
                  </a:lnTo>
                  <a:lnTo>
                    <a:pt x="419869" y="432061"/>
                  </a:lnTo>
                  <a:lnTo>
                    <a:pt x="393700" y="471042"/>
                  </a:lnTo>
                  <a:lnTo>
                    <a:pt x="361195" y="502620"/>
                  </a:lnTo>
                  <a:lnTo>
                    <a:pt x="323500" y="525160"/>
                  </a:lnTo>
                  <a:lnTo>
                    <a:pt x="280614" y="538676"/>
                  </a:lnTo>
                  <a:lnTo>
                    <a:pt x="232536" y="543178"/>
                  </a:lnTo>
                  <a:lnTo>
                    <a:pt x="193819" y="540009"/>
                  </a:lnTo>
                  <a:lnTo>
                    <a:pt x="123005" y="514621"/>
                  </a:lnTo>
                  <a:lnTo>
                    <a:pt x="90931" y="492378"/>
                  </a:lnTo>
                  <a:lnTo>
                    <a:pt x="58212" y="459734"/>
                  </a:lnTo>
                  <a:lnTo>
                    <a:pt x="32753" y="421391"/>
                  </a:lnTo>
                  <a:lnTo>
                    <a:pt x="14561" y="377347"/>
                  </a:lnTo>
                  <a:lnTo>
                    <a:pt x="3641" y="327604"/>
                  </a:lnTo>
                  <a:lnTo>
                    <a:pt x="0" y="272160"/>
                  </a:lnTo>
                  <a:lnTo>
                    <a:pt x="3905" y="213272"/>
                  </a:lnTo>
                  <a:lnTo>
                    <a:pt x="15621" y="160623"/>
                  </a:lnTo>
                  <a:lnTo>
                    <a:pt x="35147" y="114212"/>
                  </a:lnTo>
                  <a:lnTo>
                    <a:pt x="62483" y="74040"/>
                  </a:lnTo>
                  <a:lnTo>
                    <a:pt x="96365" y="41683"/>
                  </a:lnTo>
                  <a:lnTo>
                    <a:pt x="135699" y="18541"/>
                  </a:lnTo>
                  <a:lnTo>
                    <a:pt x="180463" y="4639"/>
                  </a:lnTo>
                  <a:lnTo>
                    <a:pt x="230631" y="0"/>
                  </a:lnTo>
                  <a:close/>
                </a:path>
              </a:pathLst>
            </a:custGeom>
            <a:ln w="12192">
              <a:solidFill>
                <a:srgbClr val="333E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3" name="object 113"/>
          <p:cNvGrpSpPr/>
          <p:nvPr/>
        </p:nvGrpSpPr>
        <p:grpSpPr>
          <a:xfrm>
            <a:off x="11309604" y="3505072"/>
            <a:ext cx="528320" cy="600075"/>
            <a:chOff x="11309604" y="3505072"/>
            <a:chExt cx="528320" cy="600075"/>
          </a:xfrm>
        </p:grpSpPr>
        <p:pic>
          <p:nvPicPr>
            <p:cNvPr id="114" name="object 114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11332464" y="3528059"/>
              <a:ext cx="505205" cy="576833"/>
            </a:xfrm>
            <a:prstGeom prst="rect">
              <a:avLst/>
            </a:prstGeom>
          </p:spPr>
        </p:pic>
        <p:pic>
          <p:nvPicPr>
            <p:cNvPr id="115" name="object 115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11315784" y="3511168"/>
              <a:ext cx="491786" cy="564006"/>
            </a:xfrm>
            <a:prstGeom prst="rect">
              <a:avLst/>
            </a:prstGeom>
          </p:spPr>
        </p:pic>
        <p:pic>
          <p:nvPicPr>
            <p:cNvPr id="116" name="object 116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11487023" y="3561206"/>
              <a:ext cx="187071" cy="198755"/>
            </a:xfrm>
            <a:prstGeom prst="rect">
              <a:avLst/>
            </a:prstGeom>
          </p:spPr>
        </p:pic>
        <p:sp>
          <p:nvSpPr>
            <p:cNvPr id="117" name="object 117"/>
            <p:cNvSpPr/>
            <p:nvPr/>
          </p:nvSpPr>
          <p:spPr>
            <a:xfrm>
              <a:off x="11315700" y="3511168"/>
              <a:ext cx="492125" cy="564515"/>
            </a:xfrm>
            <a:custGeom>
              <a:avLst/>
              <a:gdLst/>
              <a:ahLst/>
              <a:cxnLst/>
              <a:rect l="l" t="t" r="r" b="b"/>
              <a:pathLst>
                <a:path w="492125" h="564514">
                  <a:moveTo>
                    <a:pt x="36068" y="0"/>
                  </a:moveTo>
                  <a:lnTo>
                    <a:pt x="224281" y="0"/>
                  </a:lnTo>
                  <a:lnTo>
                    <a:pt x="278695" y="2071"/>
                  </a:lnTo>
                  <a:lnTo>
                    <a:pt x="324786" y="8286"/>
                  </a:lnTo>
                  <a:lnTo>
                    <a:pt x="362567" y="18645"/>
                  </a:lnTo>
                  <a:lnTo>
                    <a:pt x="420885" y="56316"/>
                  </a:lnTo>
                  <a:lnTo>
                    <a:pt x="453842" y="114800"/>
                  </a:lnTo>
                  <a:lnTo>
                    <a:pt x="457961" y="150113"/>
                  </a:lnTo>
                  <a:lnTo>
                    <a:pt x="456370" y="172213"/>
                  </a:lnTo>
                  <a:lnTo>
                    <a:pt x="443710" y="211889"/>
                  </a:lnTo>
                  <a:lnTo>
                    <a:pt x="418782" y="245252"/>
                  </a:lnTo>
                  <a:lnTo>
                    <a:pt x="383539" y="269636"/>
                  </a:lnTo>
                  <a:lnTo>
                    <a:pt x="337153" y="284591"/>
                  </a:lnTo>
                  <a:lnTo>
                    <a:pt x="268192" y="291830"/>
                  </a:lnTo>
                  <a:lnTo>
                    <a:pt x="224281" y="292734"/>
                  </a:lnTo>
                  <a:lnTo>
                    <a:pt x="183642" y="292734"/>
                  </a:lnTo>
                  <a:lnTo>
                    <a:pt x="183642" y="475614"/>
                  </a:lnTo>
                  <a:lnTo>
                    <a:pt x="187832" y="480313"/>
                  </a:lnTo>
                  <a:lnTo>
                    <a:pt x="187832" y="296671"/>
                  </a:lnTo>
                  <a:lnTo>
                    <a:pt x="208549" y="297598"/>
                  </a:lnTo>
                  <a:lnTo>
                    <a:pt x="229171" y="298275"/>
                  </a:lnTo>
                  <a:lnTo>
                    <a:pt x="249697" y="298690"/>
                  </a:lnTo>
                  <a:lnTo>
                    <a:pt x="270128" y="298830"/>
                  </a:lnTo>
                  <a:lnTo>
                    <a:pt x="317253" y="296666"/>
                  </a:lnTo>
                  <a:lnTo>
                    <a:pt x="357663" y="290179"/>
                  </a:lnTo>
                  <a:lnTo>
                    <a:pt x="418338" y="264286"/>
                  </a:lnTo>
                  <a:lnTo>
                    <a:pt x="453882" y="220567"/>
                  </a:lnTo>
                  <a:lnTo>
                    <a:pt x="465708" y="158368"/>
                  </a:lnTo>
                  <a:lnTo>
                    <a:pt x="465137" y="144172"/>
                  </a:lnTo>
                  <a:lnTo>
                    <a:pt x="450897" y="94843"/>
                  </a:lnTo>
                  <a:lnTo>
                    <a:pt x="420750" y="42925"/>
                  </a:lnTo>
                  <a:lnTo>
                    <a:pt x="438917" y="51210"/>
                  </a:lnTo>
                  <a:lnTo>
                    <a:pt x="475869" y="89661"/>
                  </a:lnTo>
                  <a:lnTo>
                    <a:pt x="490870" y="142704"/>
                  </a:lnTo>
                  <a:lnTo>
                    <a:pt x="491871" y="162305"/>
                  </a:lnTo>
                  <a:lnTo>
                    <a:pt x="487372" y="205003"/>
                  </a:lnTo>
                  <a:lnTo>
                    <a:pt x="473884" y="241284"/>
                  </a:lnTo>
                  <a:lnTo>
                    <a:pt x="419989" y="294639"/>
                  </a:lnTo>
                  <a:lnTo>
                    <a:pt x="348964" y="317103"/>
                  </a:lnTo>
                  <a:lnTo>
                    <a:pt x="299795" y="322732"/>
                  </a:lnTo>
                  <a:lnTo>
                    <a:pt x="241553" y="324611"/>
                  </a:lnTo>
                  <a:lnTo>
                    <a:pt x="232076" y="324564"/>
                  </a:lnTo>
                  <a:lnTo>
                    <a:pt x="224599" y="324421"/>
                  </a:lnTo>
                  <a:lnTo>
                    <a:pt x="219122" y="324183"/>
                  </a:lnTo>
                  <a:lnTo>
                    <a:pt x="215646" y="323849"/>
                  </a:lnTo>
                  <a:lnTo>
                    <a:pt x="215646" y="478662"/>
                  </a:lnTo>
                  <a:lnTo>
                    <a:pt x="278638" y="564006"/>
                  </a:lnTo>
                  <a:lnTo>
                    <a:pt x="65785" y="564006"/>
                  </a:lnTo>
                  <a:lnTo>
                    <a:pt x="50165" y="536955"/>
                  </a:lnTo>
                  <a:lnTo>
                    <a:pt x="239014" y="536955"/>
                  </a:lnTo>
                  <a:lnTo>
                    <a:pt x="230631" y="529208"/>
                  </a:lnTo>
                  <a:lnTo>
                    <a:pt x="232409" y="531240"/>
                  </a:lnTo>
                  <a:lnTo>
                    <a:pt x="29336" y="531240"/>
                  </a:lnTo>
                  <a:lnTo>
                    <a:pt x="85090" y="472312"/>
                  </a:lnTo>
                  <a:lnTo>
                    <a:pt x="85090" y="322960"/>
                  </a:lnTo>
                  <a:lnTo>
                    <a:pt x="41106" y="330465"/>
                  </a:lnTo>
                  <a:lnTo>
                    <a:pt x="27177" y="335279"/>
                  </a:lnTo>
                  <a:lnTo>
                    <a:pt x="19303" y="316610"/>
                  </a:lnTo>
                  <a:lnTo>
                    <a:pt x="35184" y="307776"/>
                  </a:lnTo>
                  <a:lnTo>
                    <a:pt x="49863" y="301466"/>
                  </a:lnTo>
                  <a:lnTo>
                    <a:pt x="63327" y="297680"/>
                  </a:lnTo>
                  <a:lnTo>
                    <a:pt x="75565" y="296417"/>
                  </a:lnTo>
                  <a:lnTo>
                    <a:pt x="85090" y="296417"/>
                  </a:lnTo>
                  <a:lnTo>
                    <a:pt x="85090" y="291972"/>
                  </a:lnTo>
                  <a:lnTo>
                    <a:pt x="83820" y="291972"/>
                  </a:lnTo>
                  <a:lnTo>
                    <a:pt x="82423" y="291845"/>
                  </a:lnTo>
                  <a:lnTo>
                    <a:pt x="80772" y="291845"/>
                  </a:lnTo>
                  <a:lnTo>
                    <a:pt x="61436" y="293131"/>
                  </a:lnTo>
                  <a:lnTo>
                    <a:pt x="43243" y="296989"/>
                  </a:lnTo>
                  <a:lnTo>
                    <a:pt x="26193" y="303418"/>
                  </a:lnTo>
                  <a:lnTo>
                    <a:pt x="10286" y="312419"/>
                  </a:lnTo>
                  <a:lnTo>
                    <a:pt x="0" y="298576"/>
                  </a:lnTo>
                  <a:lnTo>
                    <a:pt x="32845" y="260270"/>
                  </a:lnTo>
                  <a:lnTo>
                    <a:pt x="79501" y="245490"/>
                  </a:lnTo>
                  <a:lnTo>
                    <a:pt x="85090" y="245363"/>
                  </a:lnTo>
                  <a:lnTo>
                    <a:pt x="85090" y="60325"/>
                  </a:lnTo>
                  <a:lnTo>
                    <a:pt x="36068" y="0"/>
                  </a:lnTo>
                  <a:close/>
                </a:path>
              </a:pathLst>
            </a:custGeom>
            <a:ln w="12192">
              <a:solidFill>
                <a:srgbClr val="333E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8" name="object 118"/>
          <p:cNvGrpSpPr/>
          <p:nvPr/>
        </p:nvGrpSpPr>
        <p:grpSpPr>
          <a:xfrm>
            <a:off x="11313921" y="4501896"/>
            <a:ext cx="508634" cy="618490"/>
            <a:chOff x="11313921" y="4501896"/>
            <a:chExt cx="508634" cy="618490"/>
          </a:xfrm>
        </p:grpSpPr>
        <p:pic>
          <p:nvPicPr>
            <p:cNvPr id="119" name="object 119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11337035" y="4524756"/>
              <a:ext cx="485406" cy="595122"/>
            </a:xfrm>
            <a:prstGeom prst="rect">
              <a:avLst/>
            </a:prstGeom>
          </p:spPr>
        </p:pic>
        <p:pic>
          <p:nvPicPr>
            <p:cNvPr id="120" name="object 120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11320017" y="4508373"/>
              <a:ext cx="472566" cy="581659"/>
            </a:xfrm>
            <a:prstGeom prst="rect">
              <a:avLst/>
            </a:prstGeom>
          </p:spPr>
        </p:pic>
        <p:sp>
          <p:nvSpPr>
            <p:cNvPr id="121" name="object 121"/>
            <p:cNvSpPr/>
            <p:nvPr/>
          </p:nvSpPr>
          <p:spPr>
            <a:xfrm>
              <a:off x="11419077" y="4780280"/>
              <a:ext cx="244475" cy="95250"/>
            </a:xfrm>
            <a:custGeom>
              <a:avLst/>
              <a:gdLst/>
              <a:ahLst/>
              <a:cxnLst/>
              <a:rect l="l" t="t" r="r" b="b"/>
              <a:pathLst>
                <a:path w="244475" h="95250">
                  <a:moveTo>
                    <a:pt x="0" y="0"/>
                  </a:moveTo>
                  <a:lnTo>
                    <a:pt x="44965" y="23659"/>
                  </a:lnTo>
                  <a:lnTo>
                    <a:pt x="132206" y="45974"/>
                  </a:lnTo>
                  <a:lnTo>
                    <a:pt x="162948" y="54115"/>
                  </a:lnTo>
                  <a:lnTo>
                    <a:pt x="208287" y="68923"/>
                  </a:lnTo>
                  <a:lnTo>
                    <a:pt x="243458" y="93472"/>
                  </a:lnTo>
                  <a:lnTo>
                    <a:pt x="244475" y="95123"/>
                  </a:lnTo>
                  <a:lnTo>
                    <a:pt x="240665" y="88392"/>
                  </a:lnTo>
                  <a:lnTo>
                    <a:pt x="203408" y="62216"/>
                  </a:lnTo>
                  <a:lnTo>
                    <a:pt x="133355" y="41312"/>
                  </a:lnTo>
                  <a:lnTo>
                    <a:pt x="88519" y="31623"/>
                  </a:lnTo>
                  <a:lnTo>
                    <a:pt x="62823" y="25743"/>
                  </a:lnTo>
                  <a:lnTo>
                    <a:pt x="39639" y="18589"/>
                  </a:lnTo>
                  <a:lnTo>
                    <a:pt x="18956" y="10173"/>
                  </a:lnTo>
                  <a:lnTo>
                    <a:pt x="762" y="508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333E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2" name="object 122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11439016" y="4549775"/>
              <a:ext cx="153670" cy="136397"/>
            </a:xfrm>
            <a:prstGeom prst="rect">
              <a:avLst/>
            </a:prstGeom>
          </p:spPr>
        </p:pic>
        <p:pic>
          <p:nvPicPr>
            <p:cNvPr id="123" name="object 123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11664949" y="4526915"/>
              <a:ext cx="104013" cy="161543"/>
            </a:xfrm>
            <a:prstGeom prst="rect">
              <a:avLst/>
            </a:prstGeom>
          </p:spPr>
        </p:pic>
        <p:sp>
          <p:nvSpPr>
            <p:cNvPr id="124" name="object 124"/>
            <p:cNvSpPr/>
            <p:nvPr/>
          </p:nvSpPr>
          <p:spPr>
            <a:xfrm>
              <a:off x="11320017" y="4507992"/>
              <a:ext cx="473075" cy="582295"/>
            </a:xfrm>
            <a:custGeom>
              <a:avLst/>
              <a:gdLst/>
              <a:ahLst/>
              <a:cxnLst/>
              <a:rect l="l" t="t" r="r" b="b"/>
              <a:pathLst>
                <a:path w="473075" h="582295">
                  <a:moveTo>
                    <a:pt x="209296" y="0"/>
                  </a:moveTo>
                  <a:lnTo>
                    <a:pt x="261016" y="4365"/>
                  </a:lnTo>
                  <a:lnTo>
                    <a:pt x="320928" y="17398"/>
                  </a:lnTo>
                  <a:lnTo>
                    <a:pt x="333930" y="20732"/>
                  </a:lnTo>
                  <a:lnTo>
                    <a:pt x="345122" y="23113"/>
                  </a:lnTo>
                  <a:lnTo>
                    <a:pt x="354504" y="24542"/>
                  </a:lnTo>
                  <a:lnTo>
                    <a:pt x="362076" y="25018"/>
                  </a:lnTo>
                  <a:lnTo>
                    <a:pt x="371294" y="24163"/>
                  </a:lnTo>
                  <a:lnTo>
                    <a:pt x="381428" y="21605"/>
                  </a:lnTo>
                  <a:lnTo>
                    <a:pt x="392491" y="17357"/>
                  </a:lnTo>
                  <a:lnTo>
                    <a:pt x="404495" y="11429"/>
                  </a:lnTo>
                  <a:lnTo>
                    <a:pt x="418083" y="18541"/>
                  </a:lnTo>
                  <a:lnTo>
                    <a:pt x="398637" y="52371"/>
                  </a:lnTo>
                  <a:lnTo>
                    <a:pt x="372760" y="110847"/>
                  </a:lnTo>
                  <a:lnTo>
                    <a:pt x="363473" y="132492"/>
                  </a:lnTo>
                  <a:lnTo>
                    <a:pt x="356187" y="148375"/>
                  </a:lnTo>
                  <a:lnTo>
                    <a:pt x="350900" y="158495"/>
                  </a:lnTo>
                  <a:lnTo>
                    <a:pt x="338835" y="164718"/>
                  </a:lnTo>
                  <a:lnTo>
                    <a:pt x="334390" y="158114"/>
                  </a:lnTo>
                  <a:lnTo>
                    <a:pt x="331850" y="153288"/>
                  </a:lnTo>
                  <a:lnTo>
                    <a:pt x="330961" y="150113"/>
                  </a:lnTo>
                  <a:lnTo>
                    <a:pt x="328295" y="141604"/>
                  </a:lnTo>
                  <a:lnTo>
                    <a:pt x="325754" y="134111"/>
                  </a:lnTo>
                  <a:lnTo>
                    <a:pt x="323468" y="127634"/>
                  </a:lnTo>
                  <a:lnTo>
                    <a:pt x="321945" y="123316"/>
                  </a:lnTo>
                  <a:lnTo>
                    <a:pt x="315595" y="126491"/>
                  </a:lnTo>
                  <a:lnTo>
                    <a:pt x="292403" y="105916"/>
                  </a:lnTo>
                  <a:lnTo>
                    <a:pt x="269128" y="91233"/>
                  </a:lnTo>
                  <a:lnTo>
                    <a:pt x="245782" y="82432"/>
                  </a:lnTo>
                  <a:lnTo>
                    <a:pt x="222376" y="79501"/>
                  </a:lnTo>
                  <a:lnTo>
                    <a:pt x="209446" y="80456"/>
                  </a:lnTo>
                  <a:lnTo>
                    <a:pt x="170132" y="103088"/>
                  </a:lnTo>
                  <a:lnTo>
                    <a:pt x="160274" y="133984"/>
                  </a:lnTo>
                  <a:lnTo>
                    <a:pt x="162587" y="147105"/>
                  </a:lnTo>
                  <a:lnTo>
                    <a:pt x="169544" y="160559"/>
                  </a:lnTo>
                  <a:lnTo>
                    <a:pt x="181169" y="174347"/>
                  </a:lnTo>
                  <a:lnTo>
                    <a:pt x="197484" y="188467"/>
                  </a:lnTo>
                  <a:lnTo>
                    <a:pt x="204088" y="194436"/>
                  </a:lnTo>
                  <a:lnTo>
                    <a:pt x="200151" y="202056"/>
                  </a:lnTo>
                  <a:lnTo>
                    <a:pt x="208406" y="204596"/>
                  </a:lnTo>
                  <a:lnTo>
                    <a:pt x="212089" y="205739"/>
                  </a:lnTo>
                  <a:lnTo>
                    <a:pt x="215900" y="206628"/>
                  </a:lnTo>
                  <a:lnTo>
                    <a:pt x="219836" y="207644"/>
                  </a:lnTo>
                  <a:lnTo>
                    <a:pt x="287654" y="224154"/>
                  </a:lnTo>
                  <a:lnTo>
                    <a:pt x="353837" y="247840"/>
                  </a:lnTo>
                  <a:lnTo>
                    <a:pt x="401065" y="282574"/>
                  </a:lnTo>
                  <a:lnTo>
                    <a:pt x="401192" y="269493"/>
                  </a:lnTo>
                  <a:lnTo>
                    <a:pt x="432436" y="294233"/>
                  </a:lnTo>
                  <a:lnTo>
                    <a:pt x="454739" y="322722"/>
                  </a:lnTo>
                  <a:lnTo>
                    <a:pt x="468112" y="354951"/>
                  </a:lnTo>
                  <a:lnTo>
                    <a:pt x="472566" y="390905"/>
                  </a:lnTo>
                  <a:lnTo>
                    <a:pt x="468685" y="429386"/>
                  </a:lnTo>
                  <a:lnTo>
                    <a:pt x="437634" y="497204"/>
                  </a:lnTo>
                  <a:lnTo>
                    <a:pt x="410463" y="526541"/>
                  </a:lnTo>
                  <a:lnTo>
                    <a:pt x="377842" y="550804"/>
                  </a:lnTo>
                  <a:lnTo>
                    <a:pt x="341899" y="568150"/>
                  </a:lnTo>
                  <a:lnTo>
                    <a:pt x="302646" y="578566"/>
                  </a:lnTo>
                  <a:lnTo>
                    <a:pt x="260096" y="582040"/>
                  </a:lnTo>
                  <a:lnTo>
                    <a:pt x="238285" y="581471"/>
                  </a:lnTo>
                  <a:lnTo>
                    <a:pt x="217630" y="579770"/>
                  </a:lnTo>
                  <a:lnTo>
                    <a:pt x="198141" y="576951"/>
                  </a:lnTo>
                  <a:lnTo>
                    <a:pt x="179831" y="573023"/>
                  </a:lnTo>
                  <a:lnTo>
                    <a:pt x="115570" y="557275"/>
                  </a:lnTo>
                  <a:lnTo>
                    <a:pt x="104473" y="554868"/>
                  </a:lnTo>
                  <a:lnTo>
                    <a:pt x="93090" y="553164"/>
                  </a:lnTo>
                  <a:lnTo>
                    <a:pt x="81422" y="552150"/>
                  </a:lnTo>
                  <a:lnTo>
                    <a:pt x="69468" y="551814"/>
                  </a:lnTo>
                  <a:lnTo>
                    <a:pt x="58779" y="552386"/>
                  </a:lnTo>
                  <a:lnTo>
                    <a:pt x="47482" y="554100"/>
                  </a:lnTo>
                  <a:lnTo>
                    <a:pt x="35589" y="556958"/>
                  </a:lnTo>
                  <a:lnTo>
                    <a:pt x="23113" y="560958"/>
                  </a:lnTo>
                  <a:lnTo>
                    <a:pt x="14350" y="537082"/>
                  </a:lnTo>
                  <a:lnTo>
                    <a:pt x="27807" y="531155"/>
                  </a:lnTo>
                  <a:lnTo>
                    <a:pt x="40751" y="526907"/>
                  </a:lnTo>
                  <a:lnTo>
                    <a:pt x="53195" y="524349"/>
                  </a:lnTo>
                  <a:lnTo>
                    <a:pt x="65150" y="523493"/>
                  </a:lnTo>
                  <a:lnTo>
                    <a:pt x="78315" y="524041"/>
                  </a:lnTo>
                  <a:lnTo>
                    <a:pt x="93027" y="525684"/>
                  </a:lnTo>
                  <a:lnTo>
                    <a:pt x="109263" y="528423"/>
                  </a:lnTo>
                  <a:lnTo>
                    <a:pt x="127000" y="532256"/>
                  </a:lnTo>
                  <a:lnTo>
                    <a:pt x="183896" y="545972"/>
                  </a:lnTo>
                  <a:lnTo>
                    <a:pt x="202066" y="549733"/>
                  </a:lnTo>
                  <a:lnTo>
                    <a:pt x="220773" y="552434"/>
                  </a:lnTo>
                  <a:lnTo>
                    <a:pt x="240028" y="554063"/>
                  </a:lnTo>
                  <a:lnTo>
                    <a:pt x="259841" y="554608"/>
                  </a:lnTo>
                  <a:lnTo>
                    <a:pt x="296892" y="551559"/>
                  </a:lnTo>
                  <a:lnTo>
                    <a:pt x="362372" y="527123"/>
                  </a:lnTo>
                  <a:lnTo>
                    <a:pt x="414355" y="479974"/>
                  </a:lnTo>
                  <a:lnTo>
                    <a:pt x="441267" y="420971"/>
                  </a:lnTo>
                  <a:lnTo>
                    <a:pt x="444626" y="387730"/>
                  </a:lnTo>
                  <a:lnTo>
                    <a:pt x="442841" y="364607"/>
                  </a:lnTo>
                  <a:lnTo>
                    <a:pt x="437483" y="342471"/>
                  </a:lnTo>
                  <a:lnTo>
                    <a:pt x="428553" y="321311"/>
                  </a:lnTo>
                  <a:lnTo>
                    <a:pt x="416051" y="301116"/>
                  </a:lnTo>
                  <a:lnTo>
                    <a:pt x="414274" y="298830"/>
                  </a:lnTo>
                  <a:lnTo>
                    <a:pt x="417702" y="304037"/>
                  </a:lnTo>
                  <a:lnTo>
                    <a:pt x="426964" y="321946"/>
                  </a:lnTo>
                  <a:lnTo>
                    <a:pt x="433593" y="341391"/>
                  </a:lnTo>
                  <a:lnTo>
                    <a:pt x="437580" y="362384"/>
                  </a:lnTo>
                  <a:lnTo>
                    <a:pt x="438911" y="384936"/>
                  </a:lnTo>
                  <a:lnTo>
                    <a:pt x="435649" y="418224"/>
                  </a:lnTo>
                  <a:lnTo>
                    <a:pt x="409551" y="476466"/>
                  </a:lnTo>
                  <a:lnTo>
                    <a:pt x="359167" y="521991"/>
                  </a:lnTo>
                  <a:lnTo>
                    <a:pt x="294882" y="545562"/>
                  </a:lnTo>
                  <a:lnTo>
                    <a:pt x="258190" y="548512"/>
                  </a:lnTo>
                  <a:lnTo>
                    <a:pt x="233949" y="547631"/>
                  </a:lnTo>
                  <a:lnTo>
                    <a:pt x="208470" y="544988"/>
                  </a:lnTo>
                  <a:lnTo>
                    <a:pt x="181752" y="540583"/>
                  </a:lnTo>
                  <a:lnTo>
                    <a:pt x="153797" y="534415"/>
                  </a:lnTo>
                  <a:lnTo>
                    <a:pt x="103250" y="521969"/>
                  </a:lnTo>
                  <a:lnTo>
                    <a:pt x="91586" y="519396"/>
                  </a:lnTo>
                  <a:lnTo>
                    <a:pt x="80803" y="517572"/>
                  </a:lnTo>
                  <a:lnTo>
                    <a:pt x="70925" y="516487"/>
                  </a:lnTo>
                  <a:lnTo>
                    <a:pt x="61975" y="516127"/>
                  </a:lnTo>
                  <a:lnTo>
                    <a:pt x="50333" y="517104"/>
                  </a:lnTo>
                  <a:lnTo>
                    <a:pt x="37512" y="520033"/>
                  </a:lnTo>
                  <a:lnTo>
                    <a:pt x="23524" y="524914"/>
                  </a:lnTo>
                  <a:lnTo>
                    <a:pt x="8381" y="531748"/>
                  </a:lnTo>
                  <a:lnTo>
                    <a:pt x="0" y="517651"/>
                  </a:lnTo>
                  <a:lnTo>
                    <a:pt x="23381" y="478934"/>
                  </a:lnTo>
                  <a:lnTo>
                    <a:pt x="43227" y="440896"/>
                  </a:lnTo>
                  <a:lnTo>
                    <a:pt x="59525" y="403548"/>
                  </a:lnTo>
                  <a:lnTo>
                    <a:pt x="72262" y="366902"/>
                  </a:lnTo>
                  <a:lnTo>
                    <a:pt x="92963" y="370839"/>
                  </a:lnTo>
                  <a:lnTo>
                    <a:pt x="109442" y="427831"/>
                  </a:lnTo>
                  <a:lnTo>
                    <a:pt x="141350" y="468629"/>
                  </a:lnTo>
                  <a:lnTo>
                    <a:pt x="146811" y="472693"/>
                  </a:lnTo>
                  <a:lnTo>
                    <a:pt x="139826" y="465708"/>
                  </a:lnTo>
                  <a:lnTo>
                    <a:pt x="127561" y="449826"/>
                  </a:lnTo>
                  <a:lnTo>
                    <a:pt x="117617" y="431704"/>
                  </a:lnTo>
                  <a:lnTo>
                    <a:pt x="109983" y="411345"/>
                  </a:lnTo>
                  <a:lnTo>
                    <a:pt x="104648" y="388746"/>
                  </a:lnTo>
                  <a:lnTo>
                    <a:pt x="130428" y="385063"/>
                  </a:lnTo>
                  <a:lnTo>
                    <a:pt x="141360" y="419659"/>
                  </a:lnTo>
                  <a:lnTo>
                    <a:pt x="158543" y="448754"/>
                  </a:lnTo>
                  <a:lnTo>
                    <a:pt x="181989" y="472324"/>
                  </a:lnTo>
                  <a:lnTo>
                    <a:pt x="211708" y="490346"/>
                  </a:lnTo>
                  <a:lnTo>
                    <a:pt x="211708" y="498728"/>
                  </a:lnTo>
                  <a:lnTo>
                    <a:pt x="246125" y="501395"/>
                  </a:lnTo>
                  <a:lnTo>
                    <a:pt x="270198" y="499969"/>
                  </a:lnTo>
                  <a:lnTo>
                    <a:pt x="310151" y="488590"/>
                  </a:lnTo>
                  <a:lnTo>
                    <a:pt x="347837" y="452040"/>
                  </a:lnTo>
                  <a:lnTo>
                    <a:pt x="355091" y="417702"/>
                  </a:lnTo>
                  <a:lnTo>
                    <a:pt x="355091" y="410336"/>
                  </a:lnTo>
                  <a:lnTo>
                    <a:pt x="354456" y="403351"/>
                  </a:lnTo>
                  <a:lnTo>
                    <a:pt x="353313" y="396620"/>
                  </a:lnTo>
                  <a:lnTo>
                    <a:pt x="353059" y="395604"/>
                  </a:lnTo>
                  <a:lnTo>
                    <a:pt x="343407" y="400176"/>
                  </a:lnTo>
                  <a:lnTo>
                    <a:pt x="332888" y="389864"/>
                  </a:lnTo>
                  <a:lnTo>
                    <a:pt x="289827" y="363950"/>
                  </a:lnTo>
                  <a:lnTo>
                    <a:pt x="250342" y="352520"/>
                  </a:lnTo>
                  <a:lnTo>
                    <a:pt x="223265" y="345947"/>
                  </a:lnTo>
                  <a:lnTo>
                    <a:pt x="183003" y="336061"/>
                  </a:lnTo>
                  <a:lnTo>
                    <a:pt x="123289" y="318051"/>
                  </a:lnTo>
                  <a:lnTo>
                    <a:pt x="78263" y="288353"/>
                  </a:lnTo>
                  <a:lnTo>
                    <a:pt x="65404" y="255015"/>
                  </a:lnTo>
                  <a:lnTo>
                    <a:pt x="83947" y="261619"/>
                  </a:lnTo>
                  <a:lnTo>
                    <a:pt x="82930" y="260857"/>
                  </a:lnTo>
                  <a:lnTo>
                    <a:pt x="57390" y="231917"/>
                  </a:lnTo>
                  <a:lnTo>
                    <a:pt x="39344" y="181244"/>
                  </a:lnTo>
                  <a:lnTo>
                    <a:pt x="37083" y="150621"/>
                  </a:lnTo>
                  <a:lnTo>
                    <a:pt x="40086" y="118667"/>
                  </a:lnTo>
                  <a:lnTo>
                    <a:pt x="64140" y="64236"/>
                  </a:lnTo>
                  <a:lnTo>
                    <a:pt x="110980" y="23520"/>
                  </a:lnTo>
                  <a:lnTo>
                    <a:pt x="173031" y="2617"/>
                  </a:lnTo>
                  <a:lnTo>
                    <a:pt x="209296" y="0"/>
                  </a:lnTo>
                  <a:close/>
                </a:path>
              </a:pathLst>
            </a:custGeom>
            <a:ln w="12192">
              <a:solidFill>
                <a:srgbClr val="333E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5" name="object 125"/>
          <p:cNvPicPr/>
          <p:nvPr/>
        </p:nvPicPr>
        <p:blipFill>
          <a:blip r:embed="rId55" cstate="print"/>
          <a:stretch>
            <a:fillRect/>
          </a:stretch>
        </p:blipFill>
        <p:spPr>
          <a:xfrm>
            <a:off x="11016995" y="5710428"/>
            <a:ext cx="1085862" cy="933450"/>
          </a:xfrm>
          <a:prstGeom prst="rect">
            <a:avLst/>
          </a:prstGeom>
        </p:spPr>
      </p:pic>
      <p:sp>
        <p:nvSpPr>
          <p:cNvPr id="126" name="object 126"/>
          <p:cNvSpPr txBox="1"/>
          <p:nvPr/>
        </p:nvSpPr>
        <p:spPr>
          <a:xfrm>
            <a:off x="11282933" y="5774537"/>
            <a:ext cx="5556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490" dirty="0">
                <a:latin typeface="Times New Roman"/>
                <a:cs typeface="Times New Roman"/>
              </a:rPr>
              <a:t>2</a:t>
            </a:r>
            <a:r>
              <a:rPr sz="4800" b="1" spc="80" dirty="0">
                <a:latin typeface="Times New Roman"/>
                <a:cs typeface="Times New Roman"/>
              </a:rPr>
              <a:t>.</a:t>
            </a:r>
            <a:endParaRPr sz="4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804" y="3619500"/>
            <a:ext cx="8521065" cy="1016635"/>
          </a:xfrm>
          <a:prstGeom prst="rect">
            <a:avLst/>
          </a:prstGeom>
          <a:ln w="12192">
            <a:solidFill>
              <a:srgbClr val="FFC000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378460" marR="81915" indent="-287020" algn="just">
              <a:lnSpc>
                <a:spcPct val="100000"/>
              </a:lnSpc>
              <a:spcBef>
                <a:spcPts val="335"/>
              </a:spcBef>
              <a:buFont typeface="Wingdings"/>
              <a:buChar char=""/>
              <a:tabLst>
                <a:tab pos="379095" algn="l"/>
              </a:tabLst>
            </a:pPr>
            <a:r>
              <a:rPr sz="1200" dirty="0">
                <a:latin typeface="Georgia"/>
                <a:cs typeface="Georgia"/>
              </a:rPr>
              <a:t>The </a:t>
            </a:r>
            <a:r>
              <a:rPr sz="1200" spc="-5" dirty="0">
                <a:latin typeface="Georgia"/>
                <a:cs typeface="Georgia"/>
              </a:rPr>
              <a:t>reason for which </a:t>
            </a:r>
            <a:r>
              <a:rPr sz="1200" dirty="0">
                <a:latin typeface="Georgia"/>
                <a:cs typeface="Georgia"/>
              </a:rPr>
              <a:t>we </a:t>
            </a:r>
            <a:r>
              <a:rPr sz="1200" spc="-5" dirty="0">
                <a:latin typeface="Georgia"/>
                <a:cs typeface="Georgia"/>
              </a:rPr>
              <a:t>have chosen this project is due </a:t>
            </a:r>
            <a:r>
              <a:rPr sz="1200" dirty="0">
                <a:latin typeface="Georgia"/>
                <a:cs typeface="Georgia"/>
              </a:rPr>
              <a:t>to </a:t>
            </a:r>
            <a:r>
              <a:rPr sz="1200" spc="-5" dirty="0">
                <a:latin typeface="Georgia"/>
                <a:cs typeface="Georgia"/>
              </a:rPr>
              <a:t>its simplicity </a:t>
            </a:r>
            <a:r>
              <a:rPr sz="1200" dirty="0">
                <a:latin typeface="Georgia"/>
                <a:cs typeface="Georgia"/>
              </a:rPr>
              <a:t>and </a:t>
            </a:r>
            <a:r>
              <a:rPr sz="1200" spc="-5" dirty="0">
                <a:latin typeface="Georgia"/>
                <a:cs typeface="Georgia"/>
              </a:rPr>
              <a:t>inclination </a:t>
            </a:r>
            <a:r>
              <a:rPr sz="1200" dirty="0">
                <a:latin typeface="Georgia"/>
                <a:cs typeface="Georgia"/>
              </a:rPr>
              <a:t>to the</a:t>
            </a:r>
            <a:r>
              <a:rPr sz="1200" spc="5" dirty="0">
                <a:latin typeface="Georgia"/>
                <a:cs typeface="Georgia"/>
              </a:rPr>
              <a:t> </a:t>
            </a:r>
            <a:r>
              <a:rPr sz="1200" spc="-5" dirty="0">
                <a:latin typeface="Georgia"/>
                <a:cs typeface="Georgia"/>
              </a:rPr>
              <a:t>topic </a:t>
            </a:r>
            <a:r>
              <a:rPr sz="1200" dirty="0">
                <a:latin typeface="Georgia"/>
                <a:cs typeface="Georgia"/>
              </a:rPr>
              <a:t>we </a:t>
            </a:r>
            <a:r>
              <a:rPr sz="1200" spc="-5" dirty="0">
                <a:latin typeface="Georgia"/>
                <a:cs typeface="Georgia"/>
              </a:rPr>
              <a:t>have studied so </a:t>
            </a:r>
            <a:r>
              <a:rPr sz="1200" dirty="0">
                <a:latin typeface="Georgia"/>
                <a:cs typeface="Georgia"/>
              </a:rPr>
              <a:t> </a:t>
            </a:r>
            <a:r>
              <a:rPr sz="1200" spc="-5" dirty="0">
                <a:latin typeface="Georgia"/>
                <a:cs typeface="Georgia"/>
              </a:rPr>
              <a:t>far. Contact Management is something which requires </a:t>
            </a:r>
            <a:r>
              <a:rPr sz="1200" spc="-10" dirty="0">
                <a:latin typeface="Georgia"/>
                <a:cs typeface="Georgia"/>
              </a:rPr>
              <a:t>fast execution </a:t>
            </a:r>
            <a:r>
              <a:rPr sz="1200" spc="-5" dirty="0">
                <a:latin typeface="Georgia"/>
                <a:cs typeface="Georgia"/>
              </a:rPr>
              <a:t>and fast data handling which can be certainly </a:t>
            </a:r>
            <a:r>
              <a:rPr sz="1200" dirty="0">
                <a:latin typeface="Georgia"/>
                <a:cs typeface="Georgia"/>
              </a:rPr>
              <a:t> </a:t>
            </a:r>
            <a:r>
              <a:rPr sz="1200" spc="-5" dirty="0">
                <a:latin typeface="Georgia"/>
                <a:cs typeface="Georgia"/>
              </a:rPr>
              <a:t>achieved</a:t>
            </a:r>
            <a:r>
              <a:rPr sz="1200" dirty="0">
                <a:latin typeface="Georgia"/>
                <a:cs typeface="Georgia"/>
              </a:rPr>
              <a:t> </a:t>
            </a:r>
            <a:r>
              <a:rPr sz="1200" spc="-5" dirty="0">
                <a:latin typeface="Georgia"/>
                <a:cs typeface="Georgia"/>
              </a:rPr>
              <a:t>using C++.</a:t>
            </a:r>
            <a:endParaRPr sz="1200">
              <a:latin typeface="Georgia"/>
              <a:cs typeface="Georgia"/>
            </a:endParaRPr>
          </a:p>
          <a:p>
            <a:pPr marL="378460" indent="-287655" algn="just">
              <a:lnSpc>
                <a:spcPct val="100000"/>
              </a:lnSpc>
              <a:buFont typeface="Wingdings"/>
              <a:buChar char=""/>
              <a:tabLst>
                <a:tab pos="379095" algn="l"/>
              </a:tabLst>
            </a:pPr>
            <a:r>
              <a:rPr sz="1200" spc="-5" dirty="0">
                <a:latin typeface="Georgia"/>
                <a:cs typeface="Georgia"/>
              </a:rPr>
              <a:t>Moreover,</a:t>
            </a:r>
            <a:r>
              <a:rPr sz="1200" spc="95" dirty="0">
                <a:latin typeface="Georgia"/>
                <a:cs typeface="Georgia"/>
              </a:rPr>
              <a:t> </a:t>
            </a:r>
            <a:r>
              <a:rPr sz="1200" spc="-5" dirty="0">
                <a:latin typeface="Georgia"/>
                <a:cs typeface="Georgia"/>
              </a:rPr>
              <a:t>as</a:t>
            </a:r>
            <a:r>
              <a:rPr sz="1200" spc="365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a</a:t>
            </a:r>
            <a:r>
              <a:rPr sz="1200" spc="370" dirty="0">
                <a:latin typeface="Georgia"/>
                <a:cs typeface="Georgia"/>
              </a:rPr>
              <a:t> </a:t>
            </a:r>
            <a:r>
              <a:rPr sz="1200" spc="-5" dirty="0">
                <a:latin typeface="Georgia"/>
                <a:cs typeface="Georgia"/>
              </a:rPr>
              <a:t>group</a:t>
            </a:r>
            <a:r>
              <a:rPr sz="1200" spc="370" dirty="0">
                <a:latin typeface="Georgia"/>
                <a:cs typeface="Georgia"/>
              </a:rPr>
              <a:t> </a:t>
            </a:r>
            <a:r>
              <a:rPr sz="1200" spc="-5" dirty="0">
                <a:latin typeface="Georgia"/>
                <a:cs typeface="Georgia"/>
              </a:rPr>
              <a:t>activity</a:t>
            </a:r>
            <a:r>
              <a:rPr sz="1200" spc="375" dirty="0">
                <a:latin typeface="Georgia"/>
                <a:cs typeface="Georgia"/>
              </a:rPr>
              <a:t> </a:t>
            </a:r>
            <a:r>
              <a:rPr sz="1200" spc="-5" dirty="0">
                <a:latin typeface="Georgia"/>
                <a:cs typeface="Georgia"/>
              </a:rPr>
              <a:t>it</a:t>
            </a:r>
            <a:r>
              <a:rPr sz="1200" spc="380" dirty="0">
                <a:latin typeface="Georgia"/>
                <a:cs typeface="Georgia"/>
              </a:rPr>
              <a:t> </a:t>
            </a:r>
            <a:r>
              <a:rPr sz="1200" spc="-5" dirty="0">
                <a:latin typeface="Georgia"/>
                <a:cs typeface="Georgia"/>
              </a:rPr>
              <a:t>is</a:t>
            </a:r>
            <a:r>
              <a:rPr sz="1200" spc="370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a</a:t>
            </a:r>
            <a:r>
              <a:rPr sz="1200" spc="370" dirty="0">
                <a:latin typeface="Georgia"/>
                <a:cs typeface="Georgia"/>
              </a:rPr>
              <a:t> </a:t>
            </a:r>
            <a:r>
              <a:rPr sz="1200" spc="-5" dirty="0">
                <a:latin typeface="Georgia"/>
                <a:cs typeface="Georgia"/>
              </a:rPr>
              <a:t>perfect</a:t>
            </a:r>
            <a:r>
              <a:rPr sz="1200" spc="380" dirty="0">
                <a:latin typeface="Georgia"/>
                <a:cs typeface="Georgia"/>
              </a:rPr>
              <a:t> </a:t>
            </a:r>
            <a:r>
              <a:rPr sz="1200" spc="-5" dirty="0">
                <a:latin typeface="Georgia"/>
                <a:cs typeface="Georgia"/>
              </a:rPr>
              <a:t>project</a:t>
            </a:r>
            <a:r>
              <a:rPr sz="1200" spc="380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to</a:t>
            </a:r>
            <a:r>
              <a:rPr sz="1200" spc="375" dirty="0">
                <a:latin typeface="Georgia"/>
                <a:cs typeface="Georgia"/>
              </a:rPr>
              <a:t> </a:t>
            </a:r>
            <a:r>
              <a:rPr sz="1200" spc="-5" dirty="0">
                <a:latin typeface="Georgia"/>
                <a:cs typeface="Georgia"/>
              </a:rPr>
              <a:t>learn</a:t>
            </a:r>
            <a:r>
              <a:rPr sz="1200" spc="370" dirty="0">
                <a:latin typeface="Georgia"/>
                <a:cs typeface="Georgia"/>
              </a:rPr>
              <a:t> </a:t>
            </a:r>
            <a:r>
              <a:rPr sz="1200" spc="-5" dirty="0">
                <a:latin typeface="Georgia"/>
                <a:cs typeface="Georgia"/>
              </a:rPr>
              <a:t>about</a:t>
            </a:r>
            <a:r>
              <a:rPr sz="1200" spc="380" dirty="0">
                <a:latin typeface="Georgia"/>
                <a:cs typeface="Georgia"/>
              </a:rPr>
              <a:t> </a:t>
            </a:r>
            <a:r>
              <a:rPr sz="1200" spc="-5" dirty="0">
                <a:latin typeface="Georgia"/>
                <a:cs typeface="Georgia"/>
              </a:rPr>
              <a:t>the</a:t>
            </a:r>
            <a:r>
              <a:rPr sz="1200" spc="370" dirty="0">
                <a:latin typeface="Georgia"/>
                <a:cs typeface="Georgia"/>
              </a:rPr>
              <a:t> </a:t>
            </a:r>
            <a:r>
              <a:rPr sz="1200" spc="-5" dirty="0">
                <a:latin typeface="Georgia"/>
                <a:cs typeface="Georgia"/>
              </a:rPr>
              <a:t>important</a:t>
            </a:r>
            <a:r>
              <a:rPr sz="1200" spc="380" dirty="0">
                <a:latin typeface="Georgia"/>
                <a:cs typeface="Georgia"/>
              </a:rPr>
              <a:t> </a:t>
            </a:r>
            <a:r>
              <a:rPr sz="1200" spc="-5" dirty="0">
                <a:latin typeface="Georgia"/>
                <a:cs typeface="Georgia"/>
              </a:rPr>
              <a:t>concepts</a:t>
            </a:r>
            <a:r>
              <a:rPr sz="1200" spc="375" dirty="0">
                <a:latin typeface="Georgia"/>
                <a:cs typeface="Georgia"/>
              </a:rPr>
              <a:t> </a:t>
            </a:r>
            <a:r>
              <a:rPr sz="1200" spc="-5" dirty="0">
                <a:latin typeface="Georgia"/>
                <a:cs typeface="Georgia"/>
              </a:rPr>
              <a:t>of</a:t>
            </a:r>
            <a:r>
              <a:rPr sz="1200" spc="380" dirty="0">
                <a:latin typeface="Georgia"/>
                <a:cs typeface="Georgia"/>
              </a:rPr>
              <a:t> </a:t>
            </a:r>
            <a:r>
              <a:rPr sz="1200" spc="-10" dirty="0">
                <a:latin typeface="Georgia"/>
                <a:cs typeface="Georgia"/>
              </a:rPr>
              <a:t>Object</a:t>
            </a:r>
            <a:r>
              <a:rPr sz="1200" spc="380" dirty="0">
                <a:latin typeface="Georgia"/>
                <a:cs typeface="Georgia"/>
              </a:rPr>
              <a:t> </a:t>
            </a:r>
            <a:r>
              <a:rPr sz="1200" spc="-5" dirty="0">
                <a:latin typeface="Georgia"/>
                <a:cs typeface="Georgia"/>
              </a:rPr>
              <a:t>Oriented</a:t>
            </a:r>
            <a:endParaRPr sz="1200">
              <a:latin typeface="Georgia"/>
              <a:cs typeface="Georgia"/>
            </a:endParaRPr>
          </a:p>
          <a:p>
            <a:pPr marL="378460" algn="just">
              <a:lnSpc>
                <a:spcPct val="100000"/>
              </a:lnSpc>
            </a:pPr>
            <a:r>
              <a:rPr sz="1200" spc="-5" dirty="0">
                <a:latin typeface="Georgia"/>
                <a:cs typeface="Georgia"/>
              </a:rPr>
              <a:t>Programming</a:t>
            </a:r>
            <a:r>
              <a:rPr sz="1200" spc="20" dirty="0">
                <a:latin typeface="Georgia"/>
                <a:cs typeface="Georgia"/>
              </a:rPr>
              <a:t> </a:t>
            </a:r>
            <a:r>
              <a:rPr sz="1200" spc="-5" dirty="0">
                <a:latin typeface="Georgia"/>
                <a:cs typeface="Georgia"/>
              </a:rPr>
              <a:t>(OOPS) in</a:t>
            </a:r>
            <a:r>
              <a:rPr sz="1200" spc="5" dirty="0">
                <a:latin typeface="Georgia"/>
                <a:cs typeface="Georgia"/>
              </a:rPr>
              <a:t> </a:t>
            </a:r>
            <a:r>
              <a:rPr sz="1200" spc="-5" dirty="0">
                <a:latin typeface="Georgia"/>
                <a:cs typeface="Georgia"/>
              </a:rPr>
              <a:t>C++</a:t>
            </a:r>
            <a:r>
              <a:rPr sz="1200" spc="10" dirty="0">
                <a:latin typeface="Georgia"/>
                <a:cs typeface="Georgia"/>
              </a:rPr>
              <a:t> </a:t>
            </a:r>
            <a:r>
              <a:rPr sz="1200" spc="-5" dirty="0">
                <a:latin typeface="Georgia"/>
                <a:cs typeface="Georgia"/>
              </a:rPr>
              <a:t>in</a:t>
            </a:r>
            <a:r>
              <a:rPr sz="1200" spc="5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a</a:t>
            </a:r>
            <a:r>
              <a:rPr sz="1200" spc="-5" dirty="0">
                <a:latin typeface="Georgia"/>
                <a:cs typeface="Georgia"/>
              </a:rPr>
              <a:t> much</a:t>
            </a:r>
            <a:r>
              <a:rPr sz="1200" spc="5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more</a:t>
            </a:r>
            <a:r>
              <a:rPr sz="1200" spc="5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fun</a:t>
            </a:r>
            <a:r>
              <a:rPr sz="1200" spc="-10" dirty="0">
                <a:latin typeface="Georgia"/>
                <a:cs typeface="Georgia"/>
              </a:rPr>
              <a:t> </a:t>
            </a:r>
            <a:r>
              <a:rPr sz="1200" spc="-5" dirty="0">
                <a:latin typeface="Georgia"/>
                <a:cs typeface="Georgia"/>
              </a:rPr>
              <a:t>and creative</a:t>
            </a:r>
            <a:r>
              <a:rPr sz="1200" spc="290" dirty="0">
                <a:latin typeface="Georgia"/>
                <a:cs typeface="Georgia"/>
              </a:rPr>
              <a:t> </a:t>
            </a:r>
            <a:r>
              <a:rPr sz="1200" spc="-5" dirty="0">
                <a:latin typeface="Georgia"/>
                <a:cs typeface="Georgia"/>
              </a:rPr>
              <a:t>manner.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5384" y="5486400"/>
            <a:ext cx="8438515" cy="1016635"/>
          </a:xfrm>
          <a:prstGeom prst="rect">
            <a:avLst/>
          </a:prstGeom>
          <a:ln w="12192">
            <a:solidFill>
              <a:srgbClr val="6FAC46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90805" marR="80645" algn="just">
              <a:lnSpc>
                <a:spcPct val="100000"/>
              </a:lnSpc>
              <a:spcBef>
                <a:spcPts val="335"/>
              </a:spcBef>
            </a:pPr>
            <a:r>
              <a:rPr sz="1200" spc="-5" dirty="0">
                <a:latin typeface="Georgia"/>
                <a:cs typeface="Georgia"/>
              </a:rPr>
              <a:t>Our project</a:t>
            </a:r>
            <a:r>
              <a:rPr sz="1200" dirty="0">
                <a:latin typeface="Georgia"/>
                <a:cs typeface="Georgia"/>
              </a:rPr>
              <a:t> </a:t>
            </a:r>
            <a:r>
              <a:rPr sz="1200" spc="-5" dirty="0">
                <a:latin typeface="Georgia"/>
                <a:cs typeface="Georgia"/>
              </a:rPr>
              <a:t>has</a:t>
            </a:r>
            <a:r>
              <a:rPr sz="1200" dirty="0">
                <a:latin typeface="Georgia"/>
                <a:cs typeface="Georgia"/>
              </a:rPr>
              <a:t> </a:t>
            </a:r>
            <a:r>
              <a:rPr sz="1200" spc="-10" dirty="0">
                <a:latin typeface="Georgia"/>
                <a:cs typeface="Georgia"/>
              </a:rPr>
              <a:t>almost</a:t>
            </a:r>
            <a:r>
              <a:rPr sz="1200" spc="-5" dirty="0">
                <a:latin typeface="Georgia"/>
                <a:cs typeface="Georgia"/>
              </a:rPr>
              <a:t> </a:t>
            </a:r>
            <a:r>
              <a:rPr sz="1200" spc="-10" dirty="0">
                <a:latin typeface="Georgia"/>
                <a:cs typeface="Georgia"/>
              </a:rPr>
              <a:t>all</a:t>
            </a:r>
            <a:r>
              <a:rPr sz="1200" spc="-5" dirty="0">
                <a:latin typeface="Georgia"/>
                <a:cs typeface="Georgia"/>
              </a:rPr>
              <a:t> fundamental</a:t>
            </a:r>
            <a:r>
              <a:rPr sz="1200" dirty="0">
                <a:latin typeface="Georgia"/>
                <a:cs typeface="Georgia"/>
              </a:rPr>
              <a:t> </a:t>
            </a:r>
            <a:r>
              <a:rPr sz="1200" spc="-10" dirty="0">
                <a:latin typeface="Georgia"/>
                <a:cs typeface="Georgia"/>
              </a:rPr>
              <a:t>aspects</a:t>
            </a:r>
            <a:r>
              <a:rPr sz="1200" spc="-5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of </a:t>
            </a:r>
            <a:r>
              <a:rPr sz="1200" spc="-5" dirty="0">
                <a:latin typeface="Georgia"/>
                <a:cs typeface="Georgia"/>
              </a:rPr>
              <a:t>C++ programming</a:t>
            </a:r>
            <a:r>
              <a:rPr sz="1200" dirty="0">
                <a:latin typeface="Georgia"/>
                <a:cs typeface="Georgia"/>
              </a:rPr>
              <a:t> </a:t>
            </a:r>
            <a:r>
              <a:rPr sz="1200" spc="-5" dirty="0">
                <a:latin typeface="Georgia"/>
                <a:cs typeface="Georgia"/>
              </a:rPr>
              <a:t>but</a:t>
            </a:r>
            <a:r>
              <a:rPr sz="1200" dirty="0">
                <a:latin typeface="Georgia"/>
                <a:cs typeface="Georgia"/>
              </a:rPr>
              <a:t> </a:t>
            </a:r>
            <a:r>
              <a:rPr sz="1200" spc="-5" dirty="0">
                <a:latin typeface="Georgia"/>
                <a:cs typeface="Georgia"/>
              </a:rPr>
              <a:t>Object</a:t>
            </a:r>
            <a:r>
              <a:rPr sz="1200" spc="275" dirty="0">
                <a:latin typeface="Georgia"/>
                <a:cs typeface="Georgia"/>
              </a:rPr>
              <a:t> </a:t>
            </a:r>
            <a:r>
              <a:rPr sz="1200" spc="-5" dirty="0">
                <a:latin typeface="Georgia"/>
                <a:cs typeface="Georgia"/>
              </a:rPr>
              <a:t>Oriented Programming</a:t>
            </a:r>
            <a:r>
              <a:rPr sz="1200" spc="280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has </a:t>
            </a:r>
            <a:r>
              <a:rPr sz="1200" spc="-5" dirty="0">
                <a:latin typeface="Georgia"/>
                <a:cs typeface="Georgia"/>
              </a:rPr>
              <a:t>been</a:t>
            </a:r>
            <a:r>
              <a:rPr sz="1200" spc="280" dirty="0">
                <a:latin typeface="Georgia"/>
                <a:cs typeface="Georgia"/>
              </a:rPr>
              <a:t> </a:t>
            </a:r>
            <a:r>
              <a:rPr sz="1200" spc="-5" dirty="0">
                <a:latin typeface="Georgia"/>
                <a:cs typeface="Georgia"/>
              </a:rPr>
              <a:t>our </a:t>
            </a:r>
            <a:r>
              <a:rPr sz="1200" dirty="0">
                <a:latin typeface="Georgia"/>
                <a:cs typeface="Georgia"/>
              </a:rPr>
              <a:t> </a:t>
            </a:r>
            <a:r>
              <a:rPr sz="1200" spc="-5" dirty="0">
                <a:latin typeface="Georgia"/>
                <a:cs typeface="Georgia"/>
              </a:rPr>
              <a:t>major area </a:t>
            </a:r>
            <a:r>
              <a:rPr sz="1200" dirty="0">
                <a:latin typeface="Georgia"/>
                <a:cs typeface="Georgia"/>
              </a:rPr>
              <a:t>of </a:t>
            </a:r>
            <a:r>
              <a:rPr sz="1200" spc="-5" dirty="0">
                <a:latin typeface="Georgia"/>
                <a:cs typeface="Georgia"/>
              </a:rPr>
              <a:t>interest throughout </a:t>
            </a:r>
            <a:r>
              <a:rPr sz="1200" dirty="0">
                <a:latin typeface="Georgia"/>
                <a:cs typeface="Georgia"/>
              </a:rPr>
              <a:t>the </a:t>
            </a:r>
            <a:r>
              <a:rPr sz="1200" spc="-5" dirty="0">
                <a:latin typeface="Georgia"/>
                <a:cs typeface="Georgia"/>
              </a:rPr>
              <a:t>activity. </a:t>
            </a:r>
            <a:r>
              <a:rPr sz="1200" dirty="0">
                <a:latin typeface="Georgia"/>
                <a:cs typeface="Georgia"/>
              </a:rPr>
              <a:t>We </a:t>
            </a:r>
            <a:r>
              <a:rPr sz="1200" spc="-5" dirty="0">
                <a:latin typeface="Georgia"/>
                <a:cs typeface="Georgia"/>
              </a:rPr>
              <a:t>have been trying </a:t>
            </a:r>
            <a:r>
              <a:rPr sz="1200" dirty="0">
                <a:latin typeface="Georgia"/>
                <a:cs typeface="Georgia"/>
              </a:rPr>
              <a:t>our </a:t>
            </a:r>
            <a:r>
              <a:rPr sz="1200" spc="-10" dirty="0">
                <a:latin typeface="Georgia"/>
                <a:cs typeface="Georgia"/>
              </a:rPr>
              <a:t>best </a:t>
            </a:r>
            <a:r>
              <a:rPr sz="1200" dirty="0">
                <a:latin typeface="Georgia"/>
                <a:cs typeface="Georgia"/>
              </a:rPr>
              <a:t>to </a:t>
            </a:r>
            <a:r>
              <a:rPr sz="1200" spc="-5" dirty="0">
                <a:latin typeface="Georgia"/>
                <a:cs typeface="Georgia"/>
              </a:rPr>
              <a:t>incorporate </a:t>
            </a:r>
            <a:r>
              <a:rPr sz="1200" dirty="0">
                <a:latin typeface="Georgia"/>
                <a:cs typeface="Georgia"/>
              </a:rPr>
              <a:t>the </a:t>
            </a:r>
            <a:r>
              <a:rPr sz="1200" spc="-5" dirty="0">
                <a:latin typeface="Georgia"/>
                <a:cs typeface="Georgia"/>
              </a:rPr>
              <a:t>fundament features </a:t>
            </a:r>
            <a:r>
              <a:rPr sz="1200" dirty="0">
                <a:latin typeface="Georgia"/>
                <a:cs typeface="Georgia"/>
              </a:rPr>
              <a:t>of the </a:t>
            </a:r>
            <a:r>
              <a:rPr sz="1200" spc="5" dirty="0">
                <a:latin typeface="Georgia"/>
                <a:cs typeface="Georgia"/>
              </a:rPr>
              <a:t> </a:t>
            </a:r>
            <a:r>
              <a:rPr sz="1200" spc="-5" dirty="0">
                <a:latin typeface="Georgia"/>
                <a:cs typeface="Georgia"/>
              </a:rPr>
              <a:t>Object Oriented</a:t>
            </a:r>
            <a:r>
              <a:rPr sz="1200" spc="-10" dirty="0">
                <a:latin typeface="Georgia"/>
                <a:cs typeface="Georgia"/>
              </a:rPr>
              <a:t> </a:t>
            </a:r>
            <a:r>
              <a:rPr sz="1200" spc="-5" dirty="0">
                <a:latin typeface="Georgia"/>
                <a:cs typeface="Georgia"/>
              </a:rPr>
              <a:t>Philosophy.</a:t>
            </a:r>
            <a:endParaRPr sz="1200">
              <a:latin typeface="Georgia"/>
              <a:cs typeface="Georgia"/>
            </a:endParaRPr>
          </a:p>
          <a:p>
            <a:pPr marL="377825" indent="-287655" algn="just">
              <a:lnSpc>
                <a:spcPct val="100000"/>
              </a:lnSpc>
              <a:buFont typeface="Wingdings"/>
              <a:buChar char=""/>
              <a:tabLst>
                <a:tab pos="378460" algn="l"/>
              </a:tabLst>
            </a:pPr>
            <a:r>
              <a:rPr sz="1200" spc="-5" dirty="0">
                <a:latin typeface="Georgia"/>
                <a:cs typeface="Georgia"/>
              </a:rPr>
              <a:t>Class</a:t>
            </a:r>
            <a:r>
              <a:rPr sz="1200" spc="-45" dirty="0">
                <a:latin typeface="Georgia"/>
                <a:cs typeface="Georgia"/>
              </a:rPr>
              <a:t> </a:t>
            </a:r>
            <a:r>
              <a:rPr sz="1200" spc="-5" dirty="0">
                <a:latin typeface="Georgia"/>
                <a:cs typeface="Georgia"/>
              </a:rPr>
              <a:t>and</a:t>
            </a:r>
            <a:r>
              <a:rPr sz="1200" spc="-25" dirty="0">
                <a:latin typeface="Georgia"/>
                <a:cs typeface="Georgia"/>
              </a:rPr>
              <a:t> </a:t>
            </a:r>
            <a:r>
              <a:rPr sz="1200" spc="-5" dirty="0">
                <a:latin typeface="Georgia"/>
                <a:cs typeface="Georgia"/>
              </a:rPr>
              <a:t>Objects</a:t>
            </a:r>
            <a:endParaRPr sz="1200">
              <a:latin typeface="Georgia"/>
              <a:cs typeface="Georgia"/>
            </a:endParaRPr>
          </a:p>
          <a:p>
            <a:pPr marL="377825" indent="-287655" algn="just">
              <a:lnSpc>
                <a:spcPct val="100000"/>
              </a:lnSpc>
              <a:buFont typeface="Wingdings"/>
              <a:buChar char=""/>
              <a:tabLst>
                <a:tab pos="378460" algn="l"/>
              </a:tabLst>
            </a:pPr>
            <a:r>
              <a:rPr sz="1200" spc="-5" dirty="0">
                <a:latin typeface="Georgia"/>
                <a:cs typeface="Georgia"/>
              </a:rPr>
              <a:t>File</a:t>
            </a:r>
            <a:r>
              <a:rPr sz="1200" spc="-45" dirty="0">
                <a:latin typeface="Georgia"/>
                <a:cs typeface="Georgia"/>
              </a:rPr>
              <a:t> </a:t>
            </a:r>
            <a:r>
              <a:rPr sz="1200" spc="-5" dirty="0">
                <a:latin typeface="Georgia"/>
                <a:cs typeface="Georgia"/>
              </a:rPr>
              <a:t>Handling</a:t>
            </a:r>
            <a:endParaRPr sz="1200">
              <a:latin typeface="Georgia"/>
              <a:cs typeface="Georg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9114"/>
            <a:ext cx="12190095" cy="1080135"/>
            <a:chOff x="0" y="9114"/>
            <a:chExt cx="12190095" cy="10801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114"/>
              <a:ext cx="12189714" cy="104812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73679" y="85343"/>
              <a:ext cx="2390394" cy="100355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72000" y="85343"/>
              <a:ext cx="713994" cy="100355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93920" y="85343"/>
              <a:ext cx="4751070" cy="1003553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043808" y="112903"/>
            <a:ext cx="61061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CHAPTER-3:</a:t>
            </a:r>
            <a:r>
              <a:rPr spc="-135" dirty="0"/>
              <a:t> </a:t>
            </a:r>
            <a:r>
              <a:rPr spc="-35" dirty="0"/>
              <a:t>C++</a:t>
            </a:r>
            <a:r>
              <a:rPr spc="-125" dirty="0"/>
              <a:t> </a:t>
            </a:r>
            <a:r>
              <a:rPr spc="-120" dirty="0"/>
              <a:t>PROGRAMMING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09372" y="2031492"/>
            <a:ext cx="8521065" cy="646430"/>
          </a:xfrm>
          <a:prstGeom prst="rect">
            <a:avLst/>
          </a:prstGeom>
          <a:ln w="9144">
            <a:solidFill>
              <a:srgbClr val="006FC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92075" marR="252729" algn="just">
              <a:lnSpc>
                <a:spcPct val="100000"/>
              </a:lnSpc>
              <a:spcBef>
                <a:spcPts val="330"/>
              </a:spcBef>
            </a:pPr>
            <a:r>
              <a:rPr sz="1200" spc="-5" dirty="0">
                <a:latin typeface="Georgia"/>
                <a:cs typeface="Georgia"/>
              </a:rPr>
              <a:t>C++ is </a:t>
            </a:r>
            <a:r>
              <a:rPr sz="1200" dirty="0">
                <a:latin typeface="Georgia"/>
                <a:cs typeface="Georgia"/>
              </a:rPr>
              <a:t>a </a:t>
            </a:r>
            <a:r>
              <a:rPr sz="1200" spc="-5" dirty="0">
                <a:latin typeface="Georgia"/>
                <a:cs typeface="Georgia"/>
              </a:rPr>
              <a:t>cross-platform language that can be used </a:t>
            </a:r>
            <a:r>
              <a:rPr sz="1200" dirty="0">
                <a:latin typeface="Georgia"/>
                <a:cs typeface="Georgia"/>
              </a:rPr>
              <a:t>to </a:t>
            </a:r>
            <a:r>
              <a:rPr sz="1200" spc="-5" dirty="0">
                <a:latin typeface="Georgia"/>
                <a:cs typeface="Georgia"/>
              </a:rPr>
              <a:t>create high-performance applications. C++ was developed by Bjarne </a:t>
            </a:r>
            <a:r>
              <a:rPr sz="1200" dirty="0">
                <a:latin typeface="Georgia"/>
                <a:cs typeface="Georgia"/>
              </a:rPr>
              <a:t> </a:t>
            </a:r>
            <a:r>
              <a:rPr sz="1200" spc="-5" dirty="0">
                <a:latin typeface="Georgia"/>
                <a:cs typeface="Georgia"/>
              </a:rPr>
              <a:t>Stroustrup, as an extension </a:t>
            </a:r>
            <a:r>
              <a:rPr sz="1200" dirty="0">
                <a:latin typeface="Georgia"/>
                <a:cs typeface="Georgia"/>
              </a:rPr>
              <a:t>to </a:t>
            </a:r>
            <a:r>
              <a:rPr sz="1200" spc="-5" dirty="0">
                <a:latin typeface="Georgia"/>
                <a:cs typeface="Georgia"/>
              </a:rPr>
              <a:t>the </a:t>
            </a:r>
            <a:r>
              <a:rPr sz="1200" dirty="0">
                <a:latin typeface="Georgia"/>
                <a:cs typeface="Georgia"/>
              </a:rPr>
              <a:t>C </a:t>
            </a:r>
            <a:r>
              <a:rPr sz="1200" spc="-5" dirty="0">
                <a:latin typeface="Georgia"/>
                <a:cs typeface="Georgia"/>
              </a:rPr>
              <a:t>language. </a:t>
            </a:r>
            <a:r>
              <a:rPr sz="1200" dirty="0">
                <a:latin typeface="Georgia"/>
                <a:cs typeface="Georgia"/>
              </a:rPr>
              <a:t>C </a:t>
            </a:r>
            <a:r>
              <a:rPr sz="1200" spc="-5" dirty="0">
                <a:latin typeface="Georgia"/>
                <a:cs typeface="Georgia"/>
              </a:rPr>
              <a:t>language is </a:t>
            </a:r>
            <a:r>
              <a:rPr sz="1200" dirty="0">
                <a:latin typeface="Georgia"/>
                <a:cs typeface="Georgia"/>
              </a:rPr>
              <a:t>not </a:t>
            </a:r>
            <a:r>
              <a:rPr sz="1200" spc="-5" dirty="0">
                <a:latin typeface="Georgia"/>
                <a:cs typeface="Georgia"/>
              </a:rPr>
              <a:t>efficient </a:t>
            </a:r>
            <a:r>
              <a:rPr sz="1200" dirty="0">
                <a:latin typeface="Georgia"/>
                <a:cs typeface="Georgia"/>
              </a:rPr>
              <a:t>enough to </a:t>
            </a:r>
            <a:r>
              <a:rPr sz="1200" spc="-5" dirty="0">
                <a:latin typeface="Georgia"/>
                <a:cs typeface="Georgia"/>
              </a:rPr>
              <a:t>tackle </a:t>
            </a:r>
            <a:r>
              <a:rPr sz="1200" dirty="0">
                <a:latin typeface="Georgia"/>
                <a:cs typeface="Georgia"/>
              </a:rPr>
              <a:t>up </a:t>
            </a:r>
            <a:r>
              <a:rPr sz="1200" spc="-5" dirty="0">
                <a:latin typeface="Georgia"/>
                <a:cs typeface="Georgia"/>
              </a:rPr>
              <a:t>the situation of data security, </a:t>
            </a:r>
            <a:r>
              <a:rPr sz="1200" spc="-275" dirty="0">
                <a:latin typeface="Georgia"/>
                <a:cs typeface="Georgia"/>
              </a:rPr>
              <a:t> </a:t>
            </a:r>
            <a:r>
              <a:rPr sz="1200" spc="-5" dirty="0">
                <a:latin typeface="Georgia"/>
                <a:cs typeface="Georgia"/>
              </a:rPr>
              <a:t>therefore</a:t>
            </a:r>
            <a:r>
              <a:rPr sz="1200" spc="-35" dirty="0">
                <a:latin typeface="Georgia"/>
                <a:cs typeface="Georgia"/>
              </a:rPr>
              <a:t> </a:t>
            </a:r>
            <a:r>
              <a:rPr sz="1200" spc="-5" dirty="0">
                <a:latin typeface="Georgia"/>
                <a:cs typeface="Georgia"/>
              </a:rPr>
              <a:t>C++</a:t>
            </a:r>
            <a:r>
              <a:rPr sz="1200" spc="15" dirty="0">
                <a:latin typeface="Georgia"/>
                <a:cs typeface="Georgia"/>
              </a:rPr>
              <a:t> </a:t>
            </a:r>
            <a:r>
              <a:rPr sz="1200" spc="-5" dirty="0">
                <a:latin typeface="Georgia"/>
                <a:cs typeface="Georgia"/>
              </a:rPr>
              <a:t>is much</a:t>
            </a:r>
            <a:r>
              <a:rPr sz="1200" spc="5" dirty="0">
                <a:latin typeface="Georgia"/>
                <a:cs typeface="Georgia"/>
              </a:rPr>
              <a:t> </a:t>
            </a:r>
            <a:r>
              <a:rPr sz="1200" spc="-5" dirty="0">
                <a:latin typeface="Georgia"/>
                <a:cs typeface="Georgia"/>
              </a:rPr>
              <a:t>better</a:t>
            </a:r>
            <a:r>
              <a:rPr sz="1200" spc="-25" dirty="0">
                <a:latin typeface="Georgia"/>
                <a:cs typeface="Georgia"/>
              </a:rPr>
              <a:t> </a:t>
            </a:r>
            <a:r>
              <a:rPr sz="1200" spc="-5" dirty="0">
                <a:latin typeface="Georgia"/>
                <a:cs typeface="Georgia"/>
              </a:rPr>
              <a:t>option</a:t>
            </a:r>
            <a:r>
              <a:rPr sz="1200" spc="5" dirty="0">
                <a:latin typeface="Georgia"/>
                <a:cs typeface="Georgia"/>
              </a:rPr>
              <a:t> </a:t>
            </a:r>
            <a:r>
              <a:rPr sz="1200" spc="-5" dirty="0">
                <a:latin typeface="Georgia"/>
                <a:cs typeface="Georgia"/>
              </a:rPr>
              <a:t>for</a:t>
            </a:r>
            <a:r>
              <a:rPr sz="1200" spc="-15" dirty="0">
                <a:latin typeface="Georgia"/>
                <a:cs typeface="Georgia"/>
              </a:rPr>
              <a:t> </a:t>
            </a:r>
            <a:r>
              <a:rPr sz="1200" spc="-5" dirty="0">
                <a:latin typeface="Georgia"/>
                <a:cs typeface="Georgia"/>
              </a:rPr>
              <a:t>this</a:t>
            </a:r>
            <a:r>
              <a:rPr sz="1200" spc="-20" dirty="0">
                <a:latin typeface="Georgia"/>
                <a:cs typeface="Georgia"/>
              </a:rPr>
              <a:t> </a:t>
            </a:r>
            <a:r>
              <a:rPr sz="1200" spc="-5" dirty="0">
                <a:latin typeface="Georgia"/>
                <a:cs typeface="Georgia"/>
              </a:rPr>
              <a:t>project.</a:t>
            </a:r>
            <a:endParaRPr sz="1200">
              <a:latin typeface="Georgia"/>
              <a:cs typeface="Georgi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948416" y="5669279"/>
            <a:ext cx="1085862" cy="93345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1214607" y="5733694"/>
            <a:ext cx="5556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490" dirty="0">
                <a:latin typeface="Times New Roman"/>
                <a:cs typeface="Times New Roman"/>
              </a:rPr>
              <a:t>3</a:t>
            </a:r>
            <a:r>
              <a:rPr sz="4800" b="1" spc="80" dirty="0">
                <a:latin typeface="Times New Roman"/>
                <a:cs typeface="Times New Roman"/>
              </a:rPr>
              <a:t>.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06929" y="2931414"/>
            <a:ext cx="3241675" cy="431800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34925" rIns="0" bIns="0" rtlCol="0">
            <a:spAutoFit/>
          </a:bodyPr>
          <a:lstStyle/>
          <a:p>
            <a:pPr marL="316230">
              <a:lnSpc>
                <a:spcPct val="100000"/>
              </a:lnSpc>
              <a:spcBef>
                <a:spcPts val="275"/>
              </a:spcBef>
            </a:pPr>
            <a:r>
              <a:rPr sz="2000" u="heavy" spc="-254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WH</a:t>
            </a:r>
            <a:r>
              <a:rPr sz="2000" u="heavy" spc="-1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Y</a:t>
            </a:r>
            <a:r>
              <a:rPr sz="2000" u="heavy" spc="-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heavy" spc="-10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THI</a:t>
            </a:r>
            <a:r>
              <a:rPr sz="20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S </a:t>
            </a:r>
            <a:r>
              <a:rPr sz="2000" u="heavy" spc="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PROJ</a:t>
            </a:r>
            <a:r>
              <a:rPr sz="2000" u="heavy" spc="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2000" u="heavy" spc="-17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C</a:t>
            </a:r>
            <a:r>
              <a:rPr sz="2000" u="heavy" spc="-6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T</a:t>
            </a:r>
            <a:r>
              <a:rPr sz="2000" u="heavy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heavy" spc="-2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?…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70253" y="4854702"/>
            <a:ext cx="4860290" cy="455930"/>
          </a:xfrm>
          <a:prstGeom prst="rect">
            <a:avLst/>
          </a:prstGeom>
          <a:solidFill>
            <a:srgbClr val="6FAC46"/>
          </a:solidFill>
        </p:spPr>
        <p:txBody>
          <a:bodyPr vert="horz" wrap="square" lIns="0" tIns="33655" rIns="0" bIns="0" rtlCol="0">
            <a:spAutoFit/>
          </a:bodyPr>
          <a:lstStyle/>
          <a:p>
            <a:pPr marL="438150">
              <a:lnSpc>
                <a:spcPct val="100000"/>
              </a:lnSpc>
              <a:spcBef>
                <a:spcPts val="265"/>
              </a:spcBef>
            </a:pPr>
            <a:r>
              <a:rPr sz="2400" u="heavy" spc="-8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TOPICS</a:t>
            </a:r>
            <a:r>
              <a:rPr sz="2400" u="heavy" spc="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spc="-1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OF</a:t>
            </a:r>
            <a:r>
              <a:rPr sz="2400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spc="-9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THE</a:t>
            </a:r>
            <a:r>
              <a:rPr sz="2400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spc="-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SDF-2</a:t>
            </a:r>
            <a:r>
              <a:rPr sz="2400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spc="-2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USED…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39873" y="1351025"/>
            <a:ext cx="3240405" cy="433070"/>
          </a:xfrm>
          <a:prstGeom prst="rect">
            <a:avLst/>
          </a:prstGeom>
          <a:solidFill>
            <a:srgbClr val="5B9BD4"/>
          </a:solidFill>
        </p:spPr>
        <p:txBody>
          <a:bodyPr vert="horz" wrap="square" lIns="0" tIns="34925" rIns="0" bIns="0" rtlCol="0">
            <a:spAutoFit/>
          </a:bodyPr>
          <a:lstStyle/>
          <a:p>
            <a:pPr marL="946150">
              <a:lnSpc>
                <a:spcPct val="100000"/>
              </a:lnSpc>
              <a:spcBef>
                <a:spcPts val="275"/>
              </a:spcBef>
            </a:pPr>
            <a:r>
              <a:rPr sz="2000" u="heavy" spc="-2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WH</a:t>
            </a:r>
            <a:r>
              <a:rPr sz="2000" u="heavy" spc="-1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Y</a:t>
            </a:r>
            <a:r>
              <a:rPr sz="2000" u="heavy" spc="-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heavy" spc="-3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C+</a:t>
            </a:r>
            <a:r>
              <a:rPr sz="2000" u="heavy" spc="-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+</a:t>
            </a:r>
            <a:r>
              <a:rPr sz="2000" u="heavy" spc="-3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?</a:t>
            </a:r>
            <a:r>
              <a:rPr sz="2000" u="heavy" spc="-4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…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9451842" y="1304529"/>
            <a:ext cx="2540635" cy="3782695"/>
            <a:chOff x="9451842" y="1304529"/>
            <a:chExt cx="2540635" cy="3782695"/>
          </a:xfrm>
        </p:grpSpPr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451842" y="1304529"/>
              <a:ext cx="2540518" cy="378258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506711" y="1350264"/>
              <a:ext cx="2380488" cy="3631692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9487661" y="1331214"/>
              <a:ext cx="2418715" cy="3670300"/>
            </a:xfrm>
            <a:custGeom>
              <a:avLst/>
              <a:gdLst/>
              <a:ahLst/>
              <a:cxnLst/>
              <a:rect l="l" t="t" r="r" b="b"/>
              <a:pathLst>
                <a:path w="2418715" h="3670300">
                  <a:moveTo>
                    <a:pt x="0" y="3669791"/>
                  </a:moveTo>
                  <a:lnTo>
                    <a:pt x="2418588" y="3669791"/>
                  </a:lnTo>
                  <a:lnTo>
                    <a:pt x="2418588" y="0"/>
                  </a:lnTo>
                  <a:lnTo>
                    <a:pt x="0" y="0"/>
                  </a:lnTo>
                  <a:lnTo>
                    <a:pt x="0" y="3669791"/>
                  </a:lnTo>
                  <a:close/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9767061" y="5100573"/>
            <a:ext cx="18408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eorgia"/>
                <a:cs typeface="Georgia"/>
              </a:rPr>
              <a:t>Bjarne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Stroustrup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0095" cy="6699250"/>
            <a:chOff x="0" y="0"/>
            <a:chExt cx="12190095" cy="66992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1283" y="1155914"/>
              <a:ext cx="11869433" cy="554286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2189714" cy="116205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44623" y="85343"/>
              <a:ext cx="2390394" cy="100355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42944" y="85343"/>
              <a:ext cx="713994" cy="100355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64864" y="85343"/>
              <a:ext cx="6407658" cy="1003553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214752" y="112903"/>
            <a:ext cx="77635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25" dirty="0">
                <a:latin typeface="Calibri"/>
                <a:cs typeface="Calibri"/>
              </a:rPr>
              <a:t>CH</a:t>
            </a:r>
            <a:r>
              <a:rPr sz="3600" b="1" spc="15" dirty="0">
                <a:latin typeface="Calibri"/>
                <a:cs typeface="Calibri"/>
              </a:rPr>
              <a:t>A</a:t>
            </a:r>
            <a:r>
              <a:rPr sz="3600" b="1" spc="60" dirty="0">
                <a:latin typeface="Calibri"/>
                <a:cs typeface="Calibri"/>
              </a:rPr>
              <a:t>PTE</a:t>
            </a:r>
            <a:r>
              <a:rPr sz="3600" b="1" spc="55" dirty="0">
                <a:latin typeface="Calibri"/>
                <a:cs typeface="Calibri"/>
              </a:rPr>
              <a:t>R</a:t>
            </a:r>
            <a:r>
              <a:rPr sz="3600" b="1" spc="-145" dirty="0">
                <a:latin typeface="Calibri"/>
                <a:cs typeface="Calibri"/>
              </a:rPr>
              <a:t>-</a:t>
            </a:r>
            <a:r>
              <a:rPr sz="3600" b="1" spc="-270" dirty="0">
                <a:latin typeface="Calibri"/>
                <a:cs typeface="Calibri"/>
              </a:rPr>
              <a:t>4</a:t>
            </a:r>
            <a:r>
              <a:rPr sz="3600" b="1" spc="-145" dirty="0">
                <a:latin typeface="Calibri"/>
                <a:cs typeface="Calibri"/>
              </a:rPr>
              <a:t>:</a:t>
            </a:r>
            <a:r>
              <a:rPr sz="3600" b="1" spc="-95" dirty="0">
                <a:latin typeface="Calibri"/>
                <a:cs typeface="Calibri"/>
              </a:rPr>
              <a:t> </a:t>
            </a:r>
            <a:r>
              <a:rPr sz="3600" b="1" spc="-40" dirty="0">
                <a:latin typeface="Calibri"/>
                <a:cs typeface="Calibri"/>
              </a:rPr>
              <a:t>DESIGN</a:t>
            </a:r>
            <a:r>
              <a:rPr sz="3600" b="1" spc="-100" dirty="0">
                <a:latin typeface="Calibri"/>
                <a:cs typeface="Calibri"/>
              </a:rPr>
              <a:t> </a:t>
            </a:r>
            <a:r>
              <a:rPr sz="3600" b="1" spc="-125" dirty="0">
                <a:latin typeface="Calibri"/>
                <a:cs typeface="Calibri"/>
              </a:rPr>
              <a:t>&amp;</a:t>
            </a:r>
            <a:r>
              <a:rPr sz="3600" b="1" spc="-95" dirty="0">
                <a:latin typeface="Calibri"/>
                <a:cs typeface="Calibri"/>
              </a:rPr>
              <a:t> </a:t>
            </a:r>
            <a:r>
              <a:rPr sz="3600" b="1" spc="-140" dirty="0">
                <a:latin typeface="Calibri"/>
                <a:cs typeface="Calibri"/>
              </a:rPr>
              <a:t>IM</a:t>
            </a:r>
            <a:r>
              <a:rPr sz="3600" b="1" spc="-120" dirty="0">
                <a:latin typeface="Calibri"/>
                <a:cs typeface="Calibri"/>
              </a:rPr>
              <a:t>P</a:t>
            </a:r>
            <a:r>
              <a:rPr sz="3600" b="1" spc="10" dirty="0">
                <a:latin typeface="Calibri"/>
                <a:cs typeface="Calibri"/>
              </a:rPr>
              <a:t>LEME</a:t>
            </a:r>
            <a:r>
              <a:rPr sz="3600" b="1" dirty="0">
                <a:latin typeface="Calibri"/>
                <a:cs typeface="Calibri"/>
              </a:rPr>
              <a:t>N</a:t>
            </a:r>
            <a:r>
              <a:rPr sz="3600" b="1" spc="-20" dirty="0">
                <a:latin typeface="Calibri"/>
                <a:cs typeface="Calibri"/>
              </a:rPr>
              <a:t>TATION</a:t>
            </a:r>
            <a:endParaRPr sz="36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948416" y="5669279"/>
            <a:ext cx="1085862" cy="93345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1214607" y="5733694"/>
            <a:ext cx="5556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490" dirty="0">
                <a:latin typeface="Times New Roman"/>
                <a:cs typeface="Times New Roman"/>
              </a:rPr>
              <a:t>4</a:t>
            </a:r>
            <a:r>
              <a:rPr sz="4800" b="1" spc="80" dirty="0">
                <a:latin typeface="Times New Roman"/>
                <a:cs typeface="Times New Roman"/>
              </a:rPr>
              <a:t>.</a:t>
            </a:r>
            <a:endParaRPr sz="4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760" y="838580"/>
            <a:ext cx="1329055" cy="531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Georgia"/>
                <a:cs typeface="Georgia"/>
              </a:rPr>
              <a:t>#include&lt;fstream&gt;</a:t>
            </a:r>
            <a:endParaRPr sz="12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1200" spc="-5" dirty="0">
                <a:latin typeface="Georgia"/>
                <a:cs typeface="Georgia"/>
              </a:rPr>
              <a:t>#include&lt;conio.h&gt;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760" y="1485138"/>
            <a:ext cx="1371600" cy="531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Georgia"/>
                <a:cs typeface="Georgia"/>
              </a:rPr>
              <a:t>#include&lt;string.h&gt;</a:t>
            </a:r>
            <a:endParaRPr sz="12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1200" spc="-5" dirty="0">
                <a:latin typeface="Georgia"/>
                <a:cs typeface="Georgia"/>
              </a:rPr>
              <a:t>#include&lt;iomanip&gt;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760" y="2129790"/>
            <a:ext cx="1463040" cy="531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Georgia"/>
                <a:cs typeface="Georgia"/>
              </a:rPr>
              <a:t>#include&lt;iostream&gt;</a:t>
            </a:r>
            <a:endParaRPr sz="12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1200" spc="-5" dirty="0">
                <a:latin typeface="Georgia"/>
                <a:cs typeface="Georgia"/>
              </a:rPr>
              <a:t>using</a:t>
            </a:r>
            <a:r>
              <a:rPr sz="1200" spc="-30" dirty="0">
                <a:latin typeface="Georgia"/>
                <a:cs typeface="Georgia"/>
              </a:rPr>
              <a:t> </a:t>
            </a:r>
            <a:r>
              <a:rPr sz="1200" spc="-5" dirty="0">
                <a:latin typeface="Georgia"/>
                <a:cs typeface="Georgia"/>
              </a:rPr>
              <a:t>namespace</a:t>
            </a:r>
            <a:r>
              <a:rPr sz="1200" spc="-30" dirty="0">
                <a:latin typeface="Georgia"/>
                <a:cs typeface="Georgia"/>
              </a:rPr>
              <a:t> </a:t>
            </a:r>
            <a:r>
              <a:rPr sz="1200" spc="-5" dirty="0">
                <a:latin typeface="Georgia"/>
                <a:cs typeface="Georgia"/>
              </a:rPr>
              <a:t>std;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760" y="2775661"/>
            <a:ext cx="87185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Georgia"/>
                <a:cs typeface="Georgia"/>
              </a:rPr>
              <a:t>c</a:t>
            </a:r>
            <a:r>
              <a:rPr sz="1200" dirty="0">
                <a:latin typeface="Georgia"/>
                <a:cs typeface="Georgia"/>
              </a:rPr>
              <a:t>l</a:t>
            </a:r>
            <a:r>
              <a:rPr sz="1200" spc="-10" dirty="0">
                <a:latin typeface="Georgia"/>
                <a:cs typeface="Georgia"/>
              </a:rPr>
              <a:t>a</a:t>
            </a:r>
            <a:r>
              <a:rPr sz="1200" spc="-5" dirty="0">
                <a:latin typeface="Georgia"/>
                <a:cs typeface="Georgia"/>
              </a:rPr>
              <a:t>s</a:t>
            </a:r>
            <a:r>
              <a:rPr sz="1200" dirty="0">
                <a:latin typeface="Georgia"/>
                <a:cs typeface="Georgia"/>
              </a:rPr>
              <a:t>s</a:t>
            </a:r>
            <a:r>
              <a:rPr sz="1200" spc="-25" dirty="0">
                <a:latin typeface="Georgia"/>
                <a:cs typeface="Georgia"/>
              </a:rPr>
              <a:t> </a:t>
            </a:r>
            <a:r>
              <a:rPr sz="1200" spc="-10" dirty="0">
                <a:latin typeface="Georgia"/>
                <a:cs typeface="Georgia"/>
              </a:rPr>
              <a:t>c</a:t>
            </a:r>
            <a:r>
              <a:rPr sz="1200" spc="-5" dirty="0">
                <a:latin typeface="Georgia"/>
                <a:cs typeface="Georgia"/>
              </a:rPr>
              <a:t>onta</a:t>
            </a:r>
            <a:r>
              <a:rPr sz="1200" spc="-10" dirty="0">
                <a:latin typeface="Georgia"/>
                <a:cs typeface="Georgia"/>
              </a:rPr>
              <a:t>c</a:t>
            </a:r>
            <a:r>
              <a:rPr sz="1200" dirty="0">
                <a:latin typeface="Georgia"/>
                <a:cs typeface="Georgia"/>
              </a:rPr>
              <a:t>t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760" y="3099308"/>
            <a:ext cx="914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Georgia"/>
                <a:cs typeface="Georgia"/>
              </a:rPr>
              <a:t>{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7160" y="3420871"/>
            <a:ext cx="5791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Georgia"/>
                <a:cs typeface="Georgia"/>
              </a:rPr>
              <a:t>long</a:t>
            </a:r>
            <a:r>
              <a:rPr sz="1200" spc="-60" dirty="0">
                <a:latin typeface="Georgia"/>
                <a:cs typeface="Georgia"/>
              </a:rPr>
              <a:t> </a:t>
            </a:r>
            <a:r>
              <a:rPr sz="1200" spc="-5" dirty="0">
                <a:latin typeface="Georgia"/>
                <a:cs typeface="Georgia"/>
              </a:rPr>
              <a:t>ph;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9064" y="3743959"/>
            <a:ext cx="23647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Georgia"/>
                <a:cs typeface="Georgia"/>
              </a:rPr>
              <a:t>char</a:t>
            </a:r>
            <a:r>
              <a:rPr sz="1200" spc="-20" dirty="0">
                <a:latin typeface="Georgia"/>
                <a:cs typeface="Georgia"/>
              </a:rPr>
              <a:t> </a:t>
            </a:r>
            <a:r>
              <a:rPr sz="1200" spc="-5" dirty="0">
                <a:latin typeface="Georgia"/>
                <a:cs typeface="Georgia"/>
              </a:rPr>
              <a:t>name[20],add[20],email[30];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7160" y="4390390"/>
            <a:ext cx="490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Georgia"/>
                <a:cs typeface="Georgia"/>
              </a:rPr>
              <a:t>p</a:t>
            </a:r>
            <a:r>
              <a:rPr sz="1200" dirty="0">
                <a:latin typeface="Georgia"/>
                <a:cs typeface="Georgia"/>
              </a:rPr>
              <a:t>u</a:t>
            </a:r>
            <a:r>
              <a:rPr sz="1200" spc="-5" dirty="0">
                <a:latin typeface="Georgia"/>
                <a:cs typeface="Georgia"/>
              </a:rPr>
              <a:t>b</a:t>
            </a:r>
            <a:r>
              <a:rPr sz="1200" dirty="0">
                <a:latin typeface="Georgia"/>
                <a:cs typeface="Georgia"/>
              </a:rPr>
              <a:t>l</a:t>
            </a:r>
            <a:r>
              <a:rPr sz="1200" spc="-5" dirty="0">
                <a:latin typeface="Georgia"/>
                <a:cs typeface="Georgia"/>
              </a:rPr>
              <a:t>ic</a:t>
            </a:r>
            <a:r>
              <a:rPr sz="1200" dirty="0">
                <a:latin typeface="Georgia"/>
                <a:cs typeface="Georgia"/>
              </a:rPr>
              <a:t>: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7160" y="5035042"/>
            <a:ext cx="1465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Georgia"/>
                <a:cs typeface="Georgia"/>
              </a:rPr>
              <a:t>void</a:t>
            </a:r>
            <a:r>
              <a:rPr sz="1200" spc="-30" dirty="0">
                <a:latin typeface="Georgia"/>
                <a:cs typeface="Georgia"/>
              </a:rPr>
              <a:t> </a:t>
            </a:r>
            <a:r>
              <a:rPr sz="1200" spc="-5" dirty="0">
                <a:latin typeface="Georgia"/>
                <a:cs typeface="Georgia"/>
              </a:rPr>
              <a:t>create_contact()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0148" y="5357825"/>
            <a:ext cx="1201420" cy="532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47955" algn="ctr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Georgia"/>
                <a:cs typeface="Georgia"/>
              </a:rPr>
              <a:t>{</a:t>
            </a:r>
            <a:endParaRPr sz="12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sz="1200" spc="-5" dirty="0">
                <a:latin typeface="Georgia"/>
                <a:cs typeface="Georgia"/>
              </a:rPr>
              <a:t>cout&lt;&lt;"Phone:</a:t>
            </a:r>
            <a:r>
              <a:rPr sz="1200" spc="-25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";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0148" y="6003137"/>
            <a:ext cx="6464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Georgia"/>
                <a:cs typeface="Georgia"/>
              </a:rPr>
              <a:t>cin&gt;&gt;ph</a:t>
            </a:r>
            <a:r>
              <a:rPr sz="1200" dirty="0">
                <a:latin typeface="Georgia"/>
                <a:cs typeface="Georgia"/>
              </a:rPr>
              <a:t>;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44565" y="806577"/>
            <a:ext cx="11747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Georgia"/>
                <a:cs typeface="Georgia"/>
              </a:rPr>
              <a:t>cout&lt;&lt;"Name:</a:t>
            </a:r>
            <a:r>
              <a:rPr sz="1200" spc="-35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";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45758" y="1129665"/>
            <a:ext cx="863600" cy="531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Georgia"/>
                <a:cs typeface="Georgia"/>
              </a:rPr>
              <a:t>cin.ignore();</a:t>
            </a:r>
            <a:endParaRPr sz="12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1200" spc="-5" dirty="0">
                <a:latin typeface="Georgia"/>
                <a:cs typeface="Georgia"/>
              </a:rPr>
              <a:t>cin&gt;&gt;name;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751569" y="2097785"/>
            <a:ext cx="13144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Georgia"/>
                <a:cs typeface="Georgia"/>
              </a:rPr>
              <a:t>cout&lt;&lt;"Address:</a:t>
            </a:r>
            <a:r>
              <a:rPr sz="1200" spc="-45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";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45758" y="2420873"/>
            <a:ext cx="863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Georgia"/>
                <a:cs typeface="Georgia"/>
              </a:rPr>
              <a:t>cin.ignore();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445758" y="2743961"/>
            <a:ext cx="7207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Georgia"/>
                <a:cs typeface="Georgia"/>
              </a:rPr>
              <a:t>cin&gt;&gt;add;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007989" y="3067303"/>
            <a:ext cx="17246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0215" marR="5080" indent="-43815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Georgia"/>
                <a:cs typeface="Georgia"/>
              </a:rPr>
              <a:t>cout&lt;&lt;"Email address: </a:t>
            </a:r>
            <a:r>
              <a:rPr sz="1200" dirty="0">
                <a:latin typeface="Georgia"/>
                <a:cs typeface="Georgia"/>
              </a:rPr>
              <a:t>"; </a:t>
            </a:r>
            <a:r>
              <a:rPr sz="1200" spc="-275" dirty="0">
                <a:latin typeface="Georgia"/>
                <a:cs typeface="Georgia"/>
              </a:rPr>
              <a:t> </a:t>
            </a:r>
            <a:r>
              <a:rPr sz="1200" spc="-5" dirty="0">
                <a:latin typeface="Georgia"/>
                <a:cs typeface="Georgia"/>
              </a:rPr>
              <a:t>cin.ignore(); </a:t>
            </a:r>
            <a:r>
              <a:rPr sz="1200" dirty="0">
                <a:latin typeface="Georgia"/>
                <a:cs typeface="Georgia"/>
              </a:rPr>
              <a:t> </a:t>
            </a:r>
            <a:r>
              <a:rPr sz="1200" spc="-5" dirty="0">
                <a:latin typeface="Georgia"/>
                <a:cs typeface="Georgia"/>
              </a:rPr>
              <a:t>cin&gt;&gt;email;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445758" y="3798823"/>
            <a:ext cx="8477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Georgia"/>
                <a:cs typeface="Georgia"/>
              </a:rPr>
              <a:t>cout&lt;&lt;"\n";</a:t>
            </a:r>
            <a:endParaRPr sz="1200">
              <a:latin typeface="Georgia"/>
              <a:cs typeface="Georgia"/>
            </a:endParaRPr>
          </a:p>
          <a:p>
            <a:pPr marL="197485" algn="ctr">
              <a:lnSpc>
                <a:spcPct val="100000"/>
              </a:lnSpc>
            </a:pPr>
            <a:r>
              <a:rPr sz="1200" dirty="0">
                <a:latin typeface="Georgia"/>
                <a:cs typeface="Georgia"/>
              </a:rPr>
              <a:t>}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922769" y="4347717"/>
            <a:ext cx="3756660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Georgia"/>
                <a:cs typeface="Georgia"/>
              </a:rPr>
              <a:t>void</a:t>
            </a:r>
            <a:r>
              <a:rPr sz="1200" spc="-20" dirty="0">
                <a:latin typeface="Georgia"/>
                <a:cs typeface="Georgia"/>
              </a:rPr>
              <a:t> </a:t>
            </a:r>
            <a:r>
              <a:rPr sz="1200" spc="-5" dirty="0">
                <a:latin typeface="Georgia"/>
                <a:cs typeface="Georgia"/>
              </a:rPr>
              <a:t>show_contact()</a:t>
            </a:r>
            <a:endParaRPr sz="12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Georgia"/>
                <a:cs typeface="Georgia"/>
              </a:rPr>
              <a:t>{</a:t>
            </a:r>
            <a:endParaRPr sz="1200">
              <a:latin typeface="Georgia"/>
              <a:cs typeface="Georgia"/>
            </a:endParaRPr>
          </a:p>
          <a:p>
            <a:pPr marL="927100" marR="5080">
              <a:lnSpc>
                <a:spcPct val="100000"/>
              </a:lnSpc>
            </a:pPr>
            <a:r>
              <a:rPr sz="1200" spc="-5" dirty="0">
                <a:latin typeface="Georgia"/>
                <a:cs typeface="Georgia"/>
              </a:rPr>
              <a:t>cout&lt;&lt;endl&lt;&lt;"Phone</a:t>
            </a:r>
            <a:r>
              <a:rPr sz="1200" spc="35" dirty="0">
                <a:latin typeface="Georgia"/>
                <a:cs typeface="Georgia"/>
              </a:rPr>
              <a:t> </a:t>
            </a:r>
            <a:r>
              <a:rPr sz="1200" spc="-5" dirty="0">
                <a:latin typeface="Georgia"/>
                <a:cs typeface="Georgia"/>
              </a:rPr>
              <a:t>#:</a:t>
            </a:r>
            <a:r>
              <a:rPr sz="1200" spc="-15" dirty="0">
                <a:latin typeface="Georgia"/>
                <a:cs typeface="Georgia"/>
              </a:rPr>
              <a:t> </a:t>
            </a:r>
            <a:r>
              <a:rPr sz="1200" spc="-5" dirty="0">
                <a:latin typeface="Georgia"/>
                <a:cs typeface="Georgia"/>
              </a:rPr>
              <a:t>"&lt;&lt;ph; </a:t>
            </a:r>
            <a:r>
              <a:rPr sz="1200" dirty="0">
                <a:latin typeface="Georgia"/>
                <a:cs typeface="Georgia"/>
              </a:rPr>
              <a:t> </a:t>
            </a:r>
            <a:r>
              <a:rPr sz="1200" spc="-5" dirty="0">
                <a:latin typeface="Georgia"/>
                <a:cs typeface="Georgia"/>
              </a:rPr>
              <a:t>cout&lt;&lt;endl&lt;&lt;"Name:</a:t>
            </a:r>
            <a:r>
              <a:rPr sz="1200" spc="25" dirty="0">
                <a:latin typeface="Georgia"/>
                <a:cs typeface="Georgia"/>
              </a:rPr>
              <a:t> </a:t>
            </a:r>
            <a:r>
              <a:rPr sz="1200" spc="-5" dirty="0">
                <a:latin typeface="Georgia"/>
                <a:cs typeface="Georgia"/>
              </a:rPr>
              <a:t>"&lt;&lt;name; </a:t>
            </a:r>
            <a:r>
              <a:rPr sz="1200" dirty="0">
                <a:latin typeface="Georgia"/>
                <a:cs typeface="Georgia"/>
              </a:rPr>
              <a:t> </a:t>
            </a:r>
            <a:r>
              <a:rPr sz="1200" spc="-5" dirty="0">
                <a:latin typeface="Georgia"/>
                <a:cs typeface="Georgia"/>
              </a:rPr>
              <a:t>cout&lt;&lt;endl&lt;&lt;"Address:</a:t>
            </a:r>
            <a:r>
              <a:rPr sz="1200" spc="10" dirty="0">
                <a:latin typeface="Georgia"/>
                <a:cs typeface="Georgia"/>
              </a:rPr>
              <a:t> </a:t>
            </a:r>
            <a:r>
              <a:rPr sz="1200" spc="-10" dirty="0">
                <a:latin typeface="Georgia"/>
                <a:cs typeface="Georgia"/>
              </a:rPr>
              <a:t>"&lt;&lt;add; </a:t>
            </a:r>
            <a:r>
              <a:rPr sz="1200" spc="-5" dirty="0">
                <a:latin typeface="Georgia"/>
                <a:cs typeface="Georgia"/>
              </a:rPr>
              <a:t> cout&lt;&lt;endl&lt;&lt;"Email</a:t>
            </a:r>
            <a:r>
              <a:rPr sz="1200" spc="10" dirty="0">
                <a:latin typeface="Georgia"/>
                <a:cs typeface="Georgia"/>
              </a:rPr>
              <a:t> </a:t>
            </a:r>
            <a:r>
              <a:rPr sz="1200" spc="-5" dirty="0">
                <a:latin typeface="Georgia"/>
                <a:cs typeface="Georgia"/>
              </a:rPr>
              <a:t>Address</a:t>
            </a:r>
            <a:r>
              <a:rPr sz="1200" spc="-35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:</a:t>
            </a:r>
            <a:r>
              <a:rPr sz="1200" spc="-25" dirty="0">
                <a:latin typeface="Georgia"/>
                <a:cs typeface="Georgia"/>
              </a:rPr>
              <a:t> </a:t>
            </a:r>
            <a:r>
              <a:rPr sz="1200" spc="-5" dirty="0">
                <a:latin typeface="Georgia"/>
                <a:cs typeface="Georgia"/>
              </a:rPr>
              <a:t>"&lt;&lt;email;</a:t>
            </a:r>
            <a:endParaRPr sz="12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Georgia"/>
                <a:cs typeface="Georgia"/>
              </a:rPr>
              <a:t>}</a:t>
            </a:r>
            <a:endParaRPr sz="1200">
              <a:latin typeface="Georgia"/>
              <a:cs typeface="Georgi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0" y="0"/>
            <a:ext cx="12192000" cy="850900"/>
            <a:chOff x="0" y="0"/>
            <a:chExt cx="12192000" cy="850900"/>
          </a:xfrm>
        </p:grpSpPr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81076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47644" y="0"/>
              <a:ext cx="5705856" cy="850391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2192000" cy="73761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79876" y="348995"/>
              <a:ext cx="5043678" cy="7086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05555" y="0"/>
              <a:ext cx="2268474" cy="774953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81955" y="0"/>
              <a:ext cx="713994" cy="774953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03876" y="0"/>
              <a:ext cx="3793998" cy="774953"/>
            </a:xfrm>
            <a:prstGeom prst="rect">
              <a:avLst/>
            </a:prstGeom>
          </p:spPr>
        </p:pic>
      </p:grp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3583685" y="0"/>
            <a:ext cx="50222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</a:t>
            </a:r>
            <a:r>
              <a:rPr b="0" u="heavy" cap="small" spc="35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h</a:t>
            </a:r>
            <a:r>
              <a:rPr b="0" u="heavy" cap="small" spc="3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</a:t>
            </a:r>
            <a:r>
              <a:rPr b="0" u="heavy" spc="-7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PTE</a:t>
            </a:r>
            <a:r>
              <a:rPr b="0" u="heavy" cap="small" spc="36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</a:t>
            </a:r>
            <a:r>
              <a:rPr b="0" u="heavy" spc="-1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-</a:t>
            </a:r>
            <a:r>
              <a:rPr b="0" u="heavy" spc="-2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5:SO</a:t>
            </a:r>
            <a:r>
              <a:rPr b="0" u="heavy" spc="-29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</a:t>
            </a:r>
            <a:r>
              <a:rPr b="0" u="heavy" cap="small" spc="3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</a:t>
            </a:r>
            <a:r>
              <a:rPr b="0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</a:t>
            </a:r>
            <a:r>
              <a:rPr b="0" u="heavy" spc="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</a:t>
            </a:r>
            <a:r>
              <a:rPr b="0" u="heavy" spc="-7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b="0" u="heavy" spc="-1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</a:t>
            </a:r>
            <a:r>
              <a:rPr b="0" u="heavy" spc="-1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</a:t>
            </a:r>
            <a:r>
              <a:rPr b="0" u="heavy" spc="2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E…</a:t>
            </a:r>
          </a:p>
        </p:txBody>
      </p:sp>
      <p:pic>
        <p:nvPicPr>
          <p:cNvPr id="30" name="object 3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948416" y="5669279"/>
            <a:ext cx="1085862" cy="933450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11214607" y="5733694"/>
            <a:ext cx="5556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490" dirty="0">
                <a:latin typeface="Times New Roman"/>
                <a:cs typeface="Times New Roman"/>
              </a:rPr>
              <a:t>5</a:t>
            </a:r>
            <a:r>
              <a:rPr sz="4800" b="1" spc="80" dirty="0">
                <a:latin typeface="Times New Roman"/>
                <a:cs typeface="Times New Roman"/>
              </a:rPr>
              <a:t>.</a:t>
            </a:r>
            <a:endParaRPr sz="4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2290</Words>
  <Application>Microsoft Office PowerPoint</Application>
  <PresentationFormat>Widescreen</PresentationFormat>
  <Paragraphs>344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Calibri</vt:lpstr>
      <vt:lpstr>Georgia</vt:lpstr>
      <vt:lpstr>Times New Roman</vt:lpstr>
      <vt:lpstr>Wingdings</vt:lpstr>
      <vt:lpstr>Office Theme</vt:lpstr>
      <vt:lpstr>JAYPEE INSTITUTE OF INFORMATION TECHNOLOGY  NOIDA</vt:lpstr>
      <vt:lpstr>TEAM</vt:lpstr>
      <vt:lpstr>ACKNOWLEDGEMENT…</vt:lpstr>
      <vt:lpstr>INDEX</vt:lpstr>
      <vt:lpstr>CHAPTER-1: INTRODUCTION</vt:lpstr>
      <vt:lpstr>CHAPTER-2: FEATURES</vt:lpstr>
      <vt:lpstr>CHAPTER-3: C++ PROGRAMMING</vt:lpstr>
      <vt:lpstr>PowerPoint Presentation</vt:lpstr>
      <vt:lpstr>ChaPTEr-5:SOUrCE CODE…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DELETE A CONTACT</vt:lpstr>
      <vt:lpstr>ADVANTAGES…</vt:lpstr>
      <vt:lpstr>FUTURE IMPROVEMENTS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abhilash tyagi</cp:lastModifiedBy>
  <cp:revision>1</cp:revision>
  <dcterms:created xsi:type="dcterms:W3CDTF">2023-12-31T11:27:25Z</dcterms:created>
  <dcterms:modified xsi:type="dcterms:W3CDTF">2023-12-31T11:33:02Z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2022-05-23T00:00:00Z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2023-12-31T00:00:00Z</vt:filetime>
  </property>
</Properties>
</file>