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E0A-B7D7-DE37-C3A2-DFB540E4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C954B-4A38-E0A9-8FE6-5187FDDD1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40B0-3C8B-4C80-0870-429D05F3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BDC6C-9834-7818-245E-08894778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E083-4312-A0B8-03A1-D11B5286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7CD-21F9-C1C9-B7F5-A04565D7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02A4-F97A-57FF-68C7-C52311E98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F4A8-86C8-E1AC-1C1B-24049002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2816-F1B3-69ED-018D-E1A50C6C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167C-4ED9-187F-14E8-E582B398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7F388-F9D7-10A0-3676-C08C28591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BC0F8-4AC8-00C5-0D73-D98251C8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F578-4F2B-5EE0-4EFD-1B06C273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0A70-78D6-68BC-110F-31171580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B23C-4747-2D0D-B7DD-1BACDB75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27E-DD62-DF15-C172-C17C5441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5822-F615-9C3C-F5BC-0E010CA1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731B-1E73-B3FD-FF3B-186E20B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9BE6-4883-6DE1-2527-15C15E10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7E06-E6B9-71B3-725C-97E1A6C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7DFC-3093-3E58-05DD-793A4F28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1E14-ED7E-ED7B-AFC2-7526251C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C05-479C-9D72-1631-380ACFB1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7314-B63D-A4E8-87E7-3FFFD506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7801-9D52-2099-BFEB-87235C03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02EB-F223-F655-AFD1-5FC5810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C3CF-CC59-D765-683C-1DF767CD7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E263F-C79A-6260-4A7B-D80396B8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CB40-4824-68BE-7B87-10B8E52A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EDCC-AA5D-D395-7C36-DB946276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4E2A-DB61-1AA6-7F01-3AC9DEDE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11F7-3830-4084-5F5E-30FD96DE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05484-CB7F-527E-285F-D2BF421BE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09DD5-A85E-08E4-74D0-EFF0233D8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2E887-8B5D-B09F-E7E8-9B4212E85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1F32E-3C2B-CC6C-6E20-820EFA45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12B73-F3CE-9BF6-1912-C5BC9F3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92950-69FA-AA96-1F68-9A0EF9F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F4335-4FD6-5CB8-2435-29A8160E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1DDE-7E21-92C7-9317-6F5D1919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60810-45F7-69EC-1439-B0B2D372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48210-041C-EF07-441F-52D94205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ED831-1443-B20C-67A0-23F7CAF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620D9-312A-052B-B2AD-44B9E22E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20288-E24F-CF89-B3AA-A826E08A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5FC33-D8C6-FE47-56DA-26D4ADE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5139-D183-8DD8-3DE2-75416382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9AAE-009D-5FCA-27F3-B258A434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885B9-DF7C-8224-7046-5ED6328F4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BE3D-B02A-B230-5D84-D4B44803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5947E-DDA8-4D30-441B-B3A7CBC5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A064B-0DDD-4176-D7E9-8243ED20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FE19-05C2-50F9-AF72-EF5334BC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E36C1-792A-7B6C-8DEB-6F82CCE31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1033-0AA3-1DBB-60E5-F99AD7C7F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410D8-FA95-D3D9-1D76-596A3A8B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C1B8D-5008-51D1-CA84-E9D84F3B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B4F50-324B-EDCA-C097-D5EEEBBB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AFC57-29A9-CE8A-CF3D-FC0D6715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8746E-5E88-EA9B-32B0-984F18A2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0D61-30DA-20FC-8000-E7442967F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498D-D332-4291-B6D8-490BEE306F3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D7DE-1E68-CAE6-1B34-8D081425A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D623-87D3-BDC6-16D7-4CA60CBE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05A9-7B24-4005-B065-6AC52EB0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553E5-5DCA-503E-A2B5-0B11D14B1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199"/>
            <a:ext cx="12192000" cy="706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1A5C38-051F-05D6-693A-4CD2FD618D3E}"/>
              </a:ext>
            </a:extLst>
          </p:cNvPr>
          <p:cNvSpPr txBox="1"/>
          <p:nvPr/>
        </p:nvSpPr>
        <p:spPr>
          <a:xfrm>
            <a:off x="9384145" y="843677"/>
            <a:ext cx="604653" cy="5170646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5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</a:t>
            </a:r>
          </a:p>
          <a:p>
            <a:r>
              <a:rPr lang="en-US" sz="5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N</a:t>
            </a:r>
          </a:p>
          <a:p>
            <a:r>
              <a:rPr lang="en-US" sz="5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V</a:t>
            </a:r>
          </a:p>
          <a:p>
            <a:r>
              <a:rPr lang="en-US" sz="5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</a:t>
            </a:r>
          </a:p>
          <a:p>
            <a:r>
              <a:rPr lang="en-US" sz="5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Y</a:t>
            </a:r>
          </a:p>
          <a:p>
            <a:r>
              <a:rPr lang="en-US" sz="5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2275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0F8A35-4D79-FFD5-42DE-344A5C70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B8EBE-1D94-3B98-53A5-D14F1A0BCB1E}"/>
              </a:ext>
            </a:extLst>
          </p:cNvPr>
          <p:cNvSpPr txBox="1"/>
          <p:nvPr/>
        </p:nvSpPr>
        <p:spPr>
          <a:xfrm>
            <a:off x="1847273" y="959093"/>
            <a:ext cx="585417" cy="4939814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P</a:t>
            </a:r>
          </a:p>
          <a:p>
            <a:r>
              <a:rPr lang="en-US" sz="4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H</a:t>
            </a:r>
          </a:p>
          <a:p>
            <a:r>
              <a:rPr lang="en-US" sz="4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E</a:t>
            </a:r>
          </a:p>
          <a:p>
            <a:r>
              <a:rPr lang="en-US" sz="4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O</a:t>
            </a:r>
          </a:p>
          <a:p>
            <a:r>
              <a:rPr lang="en-US" sz="4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N</a:t>
            </a:r>
          </a:p>
          <a:p>
            <a:r>
              <a:rPr lang="en-US" sz="4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I</a:t>
            </a:r>
          </a:p>
          <a:p>
            <a:r>
              <a:rPr lang="en-US" sz="45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462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AD196-9DD3-73D1-B24E-401D536B9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2F9B1-4545-1843-7A0E-E71399172D9D}"/>
              </a:ext>
            </a:extLst>
          </p:cNvPr>
          <p:cNvSpPr txBox="1"/>
          <p:nvPr/>
        </p:nvSpPr>
        <p:spPr>
          <a:xfrm>
            <a:off x="1856510" y="1157636"/>
            <a:ext cx="595035" cy="4708981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T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H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E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N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0048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201C19-C7E6-3D68-6EA7-CE3D4696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DD6BF8-C589-8EB4-5024-95040DB4E9C2}"/>
              </a:ext>
            </a:extLst>
          </p:cNvPr>
          <p:cNvSpPr txBox="1"/>
          <p:nvPr/>
        </p:nvSpPr>
        <p:spPr>
          <a:xfrm>
            <a:off x="9531929" y="689788"/>
            <a:ext cx="663964" cy="5478423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L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C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H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E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M</a:t>
            </a:r>
          </a:p>
          <a:p>
            <a:r>
              <a:rPr lang="en-US" sz="5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511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CA386-698F-F78A-8046-FC0BBAB85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76F0B-9AE7-42C4-36AA-22BF7338A29C}"/>
              </a:ext>
            </a:extLst>
          </p:cNvPr>
          <p:cNvSpPr txBox="1"/>
          <p:nvPr/>
        </p:nvSpPr>
        <p:spPr>
          <a:xfrm>
            <a:off x="3485349" y="1105424"/>
            <a:ext cx="5221302" cy="1477328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PHEONIX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DDEF2-2A0F-7B7F-7C67-5F488D094160}"/>
              </a:ext>
            </a:extLst>
          </p:cNvPr>
          <p:cNvSpPr txBox="1"/>
          <p:nvPr/>
        </p:nvSpPr>
        <p:spPr>
          <a:xfrm>
            <a:off x="858982" y="3274975"/>
            <a:ext cx="10879901" cy="1000274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59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The  Habit  House  of  zenith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4083F-C11E-3EF5-9FE1-E378D36A8546}"/>
              </a:ext>
            </a:extLst>
          </p:cNvPr>
          <p:cNvSpPr txBox="1"/>
          <p:nvPr/>
        </p:nvSpPr>
        <p:spPr>
          <a:xfrm>
            <a:off x="6969552" y="5657672"/>
            <a:ext cx="4344459" cy="400110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Click   for   more    information</a:t>
            </a:r>
          </a:p>
        </p:txBody>
      </p:sp>
    </p:spTree>
    <p:extLst>
      <p:ext uri="{BB962C8B-B14F-4D97-AF65-F5344CB8AC3E}">
        <p14:creationId xmlns:p14="http://schemas.microsoft.com/office/powerpoint/2010/main" val="283383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1A376-4CA4-3A3A-3B78-C44A54B3F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55"/>
            <a:ext cx="12192000" cy="6922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7CB44-EF1F-904C-6E6F-A9D2CCD144A6}"/>
              </a:ext>
            </a:extLst>
          </p:cNvPr>
          <p:cNvSpPr txBox="1"/>
          <p:nvPr/>
        </p:nvSpPr>
        <p:spPr>
          <a:xfrm>
            <a:off x="4036783" y="1105424"/>
            <a:ext cx="4118435" cy="1477328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Anvaya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78CF0-8B38-B324-E349-E01801BB9618}"/>
              </a:ext>
            </a:extLst>
          </p:cNvPr>
          <p:cNvSpPr txBox="1"/>
          <p:nvPr/>
        </p:nvSpPr>
        <p:spPr>
          <a:xfrm>
            <a:off x="858982" y="3274975"/>
            <a:ext cx="11038599" cy="923330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53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The  Literary  House of  zenith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5D591-9697-93A2-8472-2441D8BE16D0}"/>
              </a:ext>
            </a:extLst>
          </p:cNvPr>
          <p:cNvSpPr txBox="1"/>
          <p:nvPr/>
        </p:nvSpPr>
        <p:spPr>
          <a:xfrm>
            <a:off x="7338700" y="5648436"/>
            <a:ext cx="4296369" cy="400110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Click   for   more  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924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CDEF7-6563-37DC-478E-64447E6B1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22197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CFCEB-BF2D-FF82-68C7-265FBFF0F1EE}"/>
              </a:ext>
            </a:extLst>
          </p:cNvPr>
          <p:cNvSpPr txBox="1"/>
          <p:nvPr/>
        </p:nvSpPr>
        <p:spPr>
          <a:xfrm>
            <a:off x="3470923" y="1105424"/>
            <a:ext cx="5250156" cy="1477328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Alchemy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D6AC7-1355-88D8-A647-CAB127F598F6}"/>
              </a:ext>
            </a:extLst>
          </p:cNvPr>
          <p:cNvSpPr txBox="1"/>
          <p:nvPr/>
        </p:nvSpPr>
        <p:spPr>
          <a:xfrm>
            <a:off x="858982" y="3274975"/>
            <a:ext cx="10156948" cy="907941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53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The  Mentor  House of  zenith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20929-FBF2-8F24-17AC-591F81D8F0DD}"/>
              </a:ext>
            </a:extLst>
          </p:cNvPr>
          <p:cNvSpPr txBox="1"/>
          <p:nvPr/>
        </p:nvSpPr>
        <p:spPr>
          <a:xfrm>
            <a:off x="6719561" y="5657671"/>
            <a:ext cx="4296369" cy="400110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Click   for   more  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61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FCB40D-8974-337A-A661-C7CC96A4C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073"/>
            <a:ext cx="12192000" cy="7065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03046-18C3-5FE9-5369-2830CDA5980A}"/>
              </a:ext>
            </a:extLst>
          </p:cNvPr>
          <p:cNvSpPr txBox="1"/>
          <p:nvPr/>
        </p:nvSpPr>
        <p:spPr>
          <a:xfrm>
            <a:off x="4069646" y="1105424"/>
            <a:ext cx="4052713" cy="1477328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Athena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DEA81-BDF6-6DA7-70E5-C60D2B706332}"/>
              </a:ext>
            </a:extLst>
          </p:cNvPr>
          <p:cNvSpPr txBox="1"/>
          <p:nvPr/>
        </p:nvSpPr>
        <p:spPr>
          <a:xfrm>
            <a:off x="1394691" y="3429000"/>
            <a:ext cx="9791463" cy="907941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5300" dirty="0">
                <a:ln w="381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The  study  House of  zenith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6C5A8-CF66-3F26-4D18-A96A30F3DFB0}"/>
              </a:ext>
            </a:extLst>
          </p:cNvPr>
          <p:cNvSpPr txBox="1"/>
          <p:nvPr/>
        </p:nvSpPr>
        <p:spPr>
          <a:xfrm>
            <a:off x="7008102" y="5657671"/>
            <a:ext cx="4296369" cy="400110"/>
          </a:xfrm>
          <a:prstGeom prst="rect">
            <a:avLst/>
          </a:prstGeom>
          <a:noFill/>
          <a:ln w="3492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15875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Click   for   more   information</a:t>
            </a:r>
          </a:p>
        </p:txBody>
      </p:sp>
    </p:spTree>
    <p:extLst>
      <p:ext uri="{BB962C8B-B14F-4D97-AF65-F5344CB8AC3E}">
        <p14:creationId xmlns:p14="http://schemas.microsoft.com/office/powerpoint/2010/main" val="335998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3121D-82A7-4B52-E23B-4FDA869EB40A}"/>
              </a:ext>
            </a:extLst>
          </p:cNvPr>
          <p:cNvSpPr txBox="1"/>
          <p:nvPr/>
        </p:nvSpPr>
        <p:spPr>
          <a:xfrm>
            <a:off x="5671128" y="2382981"/>
            <a:ext cx="668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4445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Ninja Naruto" panose="02000000000000000000" pitchFamily="2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484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Ninja Naruto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</dc:creator>
  <cp:lastModifiedBy>abhinav</cp:lastModifiedBy>
  <cp:revision>1</cp:revision>
  <dcterms:created xsi:type="dcterms:W3CDTF">2023-08-11T09:11:13Z</dcterms:created>
  <dcterms:modified xsi:type="dcterms:W3CDTF">2023-08-11T11:51:06Z</dcterms:modified>
</cp:coreProperties>
</file>