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004-081D-6D54-D44E-9FFEB1012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096D-F3D2-0995-D9BD-DB17B459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1E2E-757D-8D5F-5133-E5464673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7DB2E-F496-4457-AF88-D17217B0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DF37-546C-3150-D563-608D9C52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D199-4941-5B7B-6457-2CBD8A0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98983-9869-4F57-9D97-8D79FFB2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E33D-4C63-2B39-91DB-F15D4469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75AD-D262-7C80-3945-B79708D7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5EF0-588E-B0BC-B8C9-02CCE66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9896E-5E9B-62C0-72D4-A32E7EDC7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5469-2E16-7F53-2403-7DCECFC8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1ABF-14CA-94FE-A81E-93EF3371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DFEA-FFEB-4AF6-5034-92B87DD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60CC-23FB-B6A8-FF2F-CD04A85E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3C0-E308-625E-CA25-6BFFCE01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9F1-DE55-35C6-2C7C-0B02089B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7DC1-823B-71AB-F86F-895E23F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EDC5-1A52-DD8A-03CF-93972BD7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CA31-3098-B03B-CADE-8BAA8338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A07-83BA-A252-F539-624BFFEA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1A906-0E19-3284-ADC5-4B92A572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58D4-E998-B432-103F-55BBA6AB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6D8A-EE27-6B93-867E-A8400E31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8134-217F-A9A3-CE57-AF7535ED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4800-0EBA-A754-B850-CEBE8514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B6D-ADCF-41AD-C949-ACB1672C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A6586-0CC1-14AE-5ACA-E34955B9C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44EE-9B7E-4535-98D8-9C2A38C3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A36E-C83B-15CB-C0DC-B6C62F81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4F33F-1A01-5FD7-4D4D-696470D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C09C-D0F7-34C2-6ED0-39C85A1B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2FF0-CAB4-F4B3-A135-8603ACE2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B7E6F-4255-7434-8D81-A9C22243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464B4-B4D7-78AF-476F-6B2E61E4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E8C85-3280-0C70-E0B0-B8CCF16BB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40675-6771-085C-810D-EC80B66D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76A45-F125-D801-5BC9-54F6DC62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2EA8-7B7E-E75D-40CA-B2A9ABA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9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4166-D82E-993E-D52C-5BA6C12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3FC2E-F156-7E30-8F30-4663D25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4552B-43A5-0CD9-8464-0FFFD3BC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6885B-CCF1-0360-94BD-5CD1F205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E5484-629B-9087-A1B9-40009162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F9384-5C74-C2C4-B102-9C0C762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1F779-8336-E852-CBED-325B4B9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7C3B-BCD8-4A54-3D8B-7D8DE1B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DEC-CDDC-3E0A-E213-AA3A3420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E378-0520-279B-6EF3-6BD9B913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7582E-D93A-FE65-4623-6CA1EC22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6C9C-4C61-1FE2-A237-D8A2A807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F99B-7BA7-56D5-10E5-51B7975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B2BD-DAB5-179F-DC6E-F1812C7C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04EEA-BC97-84B5-6F67-B504567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575C5-B0BC-9807-9CD2-D9BB9110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FDCD-82E3-2653-CD5E-89C4F5AC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FBA6-58AB-63A0-BD47-F86BFFB1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9A533-BAC3-BDCB-5AEB-21503AFD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1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7D07-46FD-C012-F6C0-5E5901BA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CC62-8C09-4020-24DF-FCA4B0F1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38B4-674E-D31E-F234-C84A0984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5C332-B1E2-4275-AB1F-3CC83BFFE3D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3273-5FEA-B7AF-F3E0-363651E4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CE14-C231-BC90-2CBB-A80D958F9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98A19-5B53-48E4-8E46-5368E551C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4A36-0E67-477D-CAEF-3909197A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Business Understanding: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631E-BB2B-77AA-CAD5-11174B1F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patterns in loan applicants that indicate a higher risk of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these insights to minimize credit loss by rejecting or altering the terms for risky applicants.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Risks: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Approving loans for applicants likely to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Losing business by rejecting loans for applicants likely to repay.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39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0230-3A76-FEFB-EF60-19616B1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Understanding: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E058A6-6BA7-5FD2-966B-C0F2D0206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3"/>
            <a:ext cx="894212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Dataset Description: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Contains</a:t>
            </a:r>
            <a:r>
              <a:rPr lang="en-US" altLang="en-US" sz="2800" b="1" dirty="0"/>
              <a:t> </a:t>
            </a:r>
            <a:r>
              <a:rPr lang="en-US" altLang="en-US" dirty="0"/>
              <a:t>loan data for all loans issued between 2007-2011.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Includes attributes related to applicants and their loan status.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Key columns might include </a:t>
            </a:r>
            <a:r>
              <a:rPr lang="en-US" altLang="en-US" dirty="0" err="1"/>
              <a:t>loan_amnt</a:t>
            </a:r>
            <a:r>
              <a:rPr lang="en-US" altLang="en-US" dirty="0"/>
              <a:t>, term, </a:t>
            </a:r>
            <a:r>
              <a:rPr lang="en-US" altLang="en-US" dirty="0" err="1"/>
              <a:t>int_rate</a:t>
            </a:r>
            <a:r>
              <a:rPr lang="en-US" altLang="en-US" dirty="0"/>
              <a:t>, grade,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err="1"/>
              <a:t>emp_length</a:t>
            </a:r>
            <a:r>
              <a:rPr lang="en-US" altLang="en-US" dirty="0"/>
              <a:t>, </a:t>
            </a:r>
            <a:r>
              <a:rPr lang="en-US" altLang="en-US" dirty="0" err="1"/>
              <a:t>home_ownership</a:t>
            </a:r>
            <a:r>
              <a:rPr lang="en-US" altLang="en-US" dirty="0"/>
              <a:t>, </a:t>
            </a:r>
            <a:r>
              <a:rPr lang="en-US" altLang="en-US" dirty="0" err="1"/>
              <a:t>annual_inc</a:t>
            </a:r>
            <a:r>
              <a:rPr lang="en-US" altLang="en-US" dirty="0"/>
              <a:t>, </a:t>
            </a:r>
            <a:r>
              <a:rPr lang="en-US" altLang="en-US" dirty="0" err="1"/>
              <a:t>loan_status</a:t>
            </a:r>
            <a:r>
              <a:rPr lang="en-US" altLang="en-US" dirty="0"/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Target Variable: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loan_status</a:t>
            </a:r>
            <a:r>
              <a:rPr lang="en-US" altLang="en-US" dirty="0"/>
              <a:t> - Identifies whether the applicant has fully paid,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 is current, or has charged-off (defaulted).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Data Dictionary: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 the provided data dictionary to understand the meaning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and significance of each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AF45-4998-2BE9-5D85-44610867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b="1" dirty="0"/>
              <a:t>Data Preparation: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70C59-67FA-D3A3-F645-196B55058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931338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Load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Python import pandas as pd </a:t>
            </a:r>
            <a:r>
              <a:rPr lang="en-US" altLang="en-US" sz="2400" dirty="0" err="1"/>
              <a:t>loan_df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pd.read_csv</a:t>
            </a:r>
            <a:r>
              <a:rPr lang="en-US" altLang="en-US" sz="2400" dirty="0"/>
              <a:t>('loan_data.csv')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Handle Missing Values: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Drop columns with a large number of missing values.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Impute missing values for columns with significant importance.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Filter Data: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Focus on loans that are either Fully Paid or Charged Off.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Remove irrelevant columns that do not add value to the analysis.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Create Derived Variables (if needed):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loan_to_income_ratio</a:t>
            </a:r>
            <a:r>
              <a:rPr lang="en-US" altLang="en-US" dirty="0"/>
              <a:t> = </a:t>
            </a:r>
            <a:r>
              <a:rPr lang="en-US" altLang="en-US" dirty="0" err="1"/>
              <a:t>loan_amnt</a:t>
            </a:r>
            <a:r>
              <a:rPr lang="en-US" altLang="en-US" dirty="0"/>
              <a:t> / </a:t>
            </a:r>
            <a:r>
              <a:rPr lang="en-US" altLang="en-US" dirty="0" err="1"/>
              <a:t>annual_inc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FA2B-179F-9B14-2C17-9616DD10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Exploratory Data Analysis (EDA):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F700F1-55EC-160D-C7E2-BE0490E69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1100198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Univariate Analysis: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Distribution of </a:t>
            </a:r>
            <a:r>
              <a:rPr lang="en-US" altLang="en-US" sz="2400" dirty="0" err="1"/>
              <a:t>loan_amnt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int_rate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annual_inc</a:t>
            </a:r>
            <a:r>
              <a:rPr lang="en-US" altLang="en-US" sz="2400" dirty="0"/>
              <a:t>, etc.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Visualizations: Histograms, Boxplots.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Bivariate Analysis: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Compare default rates across different variables like grade, </a:t>
            </a:r>
            <a:r>
              <a:rPr lang="en-US" altLang="en-US" sz="2400" dirty="0" err="1"/>
              <a:t>home_ownership</a:t>
            </a:r>
            <a:r>
              <a:rPr lang="en-US" altLang="en-US" sz="2400" dirty="0"/>
              <a:t>,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 purpose, etc.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Visualizations: Boxplots, Bar charts.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Correlation Analysis: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Create a correlation matrix to identify relationships between numerical variables.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Visualizations: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D1DB-0F30-2D10-61CF-8314AB0F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Insights &amp; Observations: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4B431-D448-A610-30D2-E126288A2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1112753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Univariate Insights: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Identify the distribution of key variables.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For example, what is the common range for loan amounts or interest rates?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Bivariate Insights: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Determine how the likelihood of default varies across different variables.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For example, do applicants with lower grades (e.g., D, E) have higher default rates?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Correlation Insights: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Identify which numerical variables are most correlated with defaulting on loans.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178A-8CAB-1724-8820-F76D89C3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b="1" dirty="0"/>
              <a:t>Business Interpretation: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7CD685-CED3-36FE-D6B7-BEE11BAD6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3"/>
            <a:ext cx="946797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Key Drivers of Default: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Variables that have a significant impact on defaulting.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Actionable Insights: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Suggestions for minimizing risk, such as tightening lending criteria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 for applicants with lower grades or higher interest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5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9CF7-022B-F2BC-284C-710D703B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</a:t>
            </a:r>
            <a:r>
              <a:rPr lang="en-IN" b="1" dirty="0"/>
              <a:t>Deliverables: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746267-9900-9E07-74F8-CA2DEA8AF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1152039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/>
              <a:t>Ipython</a:t>
            </a:r>
            <a:r>
              <a:rPr lang="en-US" altLang="en-US" b="1" dirty="0"/>
              <a:t> Notebook: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Include all the code, visualizations, and insights.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Presentation (7-8 slides):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1: Problem Statement &amp; Objectives.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2-3: Approach &amp; Methodology.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4: Univariate Analysis Results.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5: Bivariate Analysis Results.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6: Correlation Analysis.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Slide 7: Key Insights &amp; Business Implications.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GitHub Repository: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Include the .</a:t>
            </a:r>
            <a:r>
              <a:rPr lang="en-US" altLang="en-US" sz="2400" dirty="0" err="1"/>
              <a:t>ipynb</a:t>
            </a:r>
            <a:r>
              <a:rPr lang="en-US" altLang="en-US" sz="2400" dirty="0"/>
              <a:t> file, data (if allowed), and a README.md file explaining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6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6876-9FB6-CA84-C12E-7BB1756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</a:t>
            </a:r>
            <a:r>
              <a:rPr lang="en-IN" b="1" dirty="0"/>
              <a:t>GitHub Repository Setup: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B98BC2-59C6-8CFF-2D70-81F86EB96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16301"/>
            <a:ext cx="918027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Create a Public GitHub Repository: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Name it appropriately, e.g., Loan-Default-EDA.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README.md File: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Describe the project, objectives, and how to run the code.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Upload Files: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Upload the Python notebook, presentation, and data dictionary.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1. Business Understanding:</vt:lpstr>
      <vt:lpstr>2. Data Understanding: </vt:lpstr>
      <vt:lpstr>3. Data Preparation:</vt:lpstr>
      <vt:lpstr>4. Exploratory Data Analysis (EDA):</vt:lpstr>
      <vt:lpstr>5. Insights &amp; Observations:</vt:lpstr>
      <vt:lpstr>6. Business Interpretation:</vt:lpstr>
      <vt:lpstr>7. Deliverables:</vt:lpstr>
      <vt:lpstr>8. GitHub Repository Setup: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Malik</dc:creator>
  <cp:lastModifiedBy>Abhishek Malik</cp:lastModifiedBy>
  <cp:revision>1</cp:revision>
  <dcterms:created xsi:type="dcterms:W3CDTF">2024-08-21T18:30:44Z</dcterms:created>
  <dcterms:modified xsi:type="dcterms:W3CDTF">2024-08-21T18:44:35Z</dcterms:modified>
</cp:coreProperties>
</file>