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6304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0" y="-978"/>
      </p:cViewPr>
      <p:guideLst>
        <p:guide orient="horz" pos="1728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04340"/>
            <a:ext cx="1243584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3108960"/>
            <a:ext cx="1024128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219711"/>
            <a:ext cx="329184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219711"/>
            <a:ext cx="963168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3525520"/>
            <a:ext cx="1243584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2325371"/>
            <a:ext cx="1243584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280161"/>
            <a:ext cx="646176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280161"/>
            <a:ext cx="646176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228090"/>
            <a:ext cx="6464301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739900"/>
            <a:ext cx="6464301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228090"/>
            <a:ext cx="6466840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1739900"/>
            <a:ext cx="6466840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18440"/>
            <a:ext cx="4813301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218441"/>
            <a:ext cx="817880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148081"/>
            <a:ext cx="4813301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3840480"/>
            <a:ext cx="877824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490220"/>
            <a:ext cx="877824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4293870"/>
            <a:ext cx="877824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219710"/>
            <a:ext cx="1316736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280161"/>
            <a:ext cx="1316736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5085080"/>
            <a:ext cx="34137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5085080"/>
            <a:ext cx="463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5085080"/>
            <a:ext cx="34137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371603" y="2103120"/>
          <a:ext cx="2209797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3" y="2103120"/>
          <a:ext cx="736599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33"/>
                <a:gridCol w="245533"/>
                <a:gridCol w="245533"/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371603" y="990600"/>
          <a:ext cx="2209797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81203" y="2743200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latin typeface="Cambria Math" pitchFamily="18" charset="0"/>
                <a:ea typeface="Cambria Math" pitchFamily="18" charset="0"/>
              </a:rPr>
              <a:t>Y</a:t>
            </a:r>
            <a:endParaRPr lang="en-US" sz="60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4803" y="2718137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0" i="1" dirty="0" smtClean="0">
                <a:latin typeface="Cambria Math" pitchFamily="18" charset="0"/>
                <a:ea typeface="Cambria Math" pitchFamily="18" charset="0"/>
              </a:rPr>
              <a:t>π</a:t>
            </a:r>
            <a:endParaRPr lang="en-US" sz="60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7403" y="838200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0" i="1" dirty="0" smtClean="0">
                <a:latin typeface="Cambria Math" pitchFamily="18" charset="0"/>
                <a:ea typeface="Cambria Math" pitchFamily="18" charset="0"/>
              </a:rPr>
              <a:t>β</a:t>
            </a:r>
            <a:endParaRPr lang="en-US" sz="60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76200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Sub-Epoch 1/3</a:t>
            </a:r>
            <a:endParaRPr lang="en-US" sz="3200" b="1" dirty="0"/>
          </a:p>
        </p:txBody>
      </p:sp>
      <p:cxnSp>
        <p:nvCxnSpPr>
          <p:cNvPr id="53" name="Straight Arrow Connector 52"/>
          <p:cNvCxnSpPr>
            <a:stCxn id="54" idx="0"/>
          </p:cNvCxnSpPr>
          <p:nvPr/>
        </p:nvCxnSpPr>
        <p:spPr>
          <a:xfrm flipV="1">
            <a:off x="1502176" y="2514600"/>
            <a:ext cx="250424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6800" y="48006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Block 1</a:t>
            </a:r>
            <a:endParaRPr lang="en-US" b="1" dirty="0"/>
          </a:p>
        </p:txBody>
      </p:sp>
      <p:cxnSp>
        <p:nvCxnSpPr>
          <p:cNvPr id="55" name="Straight Arrow Connector 54"/>
          <p:cNvCxnSpPr>
            <a:stCxn id="56" idx="0"/>
          </p:cNvCxnSpPr>
          <p:nvPr/>
        </p:nvCxnSpPr>
        <p:spPr>
          <a:xfrm flipV="1">
            <a:off x="2264176" y="3657600"/>
            <a:ext cx="174224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28800" y="50292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Block 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895600" y="50292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Block 3</a:t>
            </a:r>
            <a:endParaRPr lang="en-US" b="1" dirty="0"/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H="1" flipV="1">
            <a:off x="3200400" y="4191000"/>
            <a:ext cx="130576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648200" y="0"/>
            <a:ext cx="0" cy="54864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6629400" y="2103120"/>
          <a:ext cx="2209797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5638800" y="2103120"/>
          <a:ext cx="736599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33"/>
                <a:gridCol w="245533"/>
                <a:gridCol w="245533"/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6629400" y="990600"/>
          <a:ext cx="2209797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239000" y="2743200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latin typeface="Cambria Math" pitchFamily="18" charset="0"/>
                <a:ea typeface="Cambria Math" pitchFamily="18" charset="0"/>
              </a:rPr>
              <a:t>Y</a:t>
            </a:r>
            <a:endParaRPr lang="en-US" sz="60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62600" y="2718137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0" i="1" dirty="0" smtClean="0">
                <a:latin typeface="Cambria Math" pitchFamily="18" charset="0"/>
                <a:ea typeface="Cambria Math" pitchFamily="18" charset="0"/>
              </a:rPr>
              <a:t>π</a:t>
            </a:r>
            <a:endParaRPr lang="en-US" sz="60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15200" y="838200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0" i="1" dirty="0" smtClean="0">
                <a:latin typeface="Cambria Math" pitchFamily="18" charset="0"/>
                <a:ea typeface="Cambria Math" pitchFamily="18" charset="0"/>
              </a:rPr>
              <a:t>β</a:t>
            </a:r>
            <a:endParaRPr lang="en-US" sz="60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19800" y="76200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Sub-Epoch 2/3</a:t>
            </a:r>
            <a:endParaRPr lang="en-US" sz="3200" b="1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9829797" y="0"/>
            <a:ext cx="0" cy="54864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4114800" y="2819400"/>
            <a:ext cx="1219200" cy="914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9296400" y="2819400"/>
            <a:ext cx="1219200" cy="914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11887200" y="2103120"/>
          <a:ext cx="2209797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10896600" y="2103120"/>
          <a:ext cx="736599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33"/>
                <a:gridCol w="245533"/>
                <a:gridCol w="245533"/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11887200" y="990600"/>
          <a:ext cx="2209797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2496800" y="2743200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latin typeface="Cambria Math" pitchFamily="18" charset="0"/>
                <a:ea typeface="Cambria Math" pitchFamily="18" charset="0"/>
              </a:rPr>
              <a:t>Y</a:t>
            </a:r>
            <a:endParaRPr lang="en-US" sz="60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20400" y="2718137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0" i="1" dirty="0" smtClean="0">
                <a:latin typeface="Cambria Math" pitchFamily="18" charset="0"/>
                <a:ea typeface="Cambria Math" pitchFamily="18" charset="0"/>
              </a:rPr>
              <a:t>π</a:t>
            </a:r>
            <a:endParaRPr lang="en-US" sz="60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573000" y="838200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0" i="1" dirty="0" smtClean="0">
                <a:latin typeface="Cambria Math" pitchFamily="18" charset="0"/>
                <a:ea typeface="Cambria Math" pitchFamily="18" charset="0"/>
              </a:rPr>
              <a:t>β</a:t>
            </a:r>
            <a:endParaRPr lang="en-US" sz="60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277600" y="76200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Sub-Epoch 3/3</a:t>
            </a:r>
            <a:endParaRPr 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qho</dc:creator>
  <cp:lastModifiedBy>Qirong Ho</cp:lastModifiedBy>
  <cp:revision>12</cp:revision>
  <dcterms:created xsi:type="dcterms:W3CDTF">2006-08-16T00:00:00Z</dcterms:created>
  <dcterms:modified xsi:type="dcterms:W3CDTF">2013-05-30T07:49:01Z</dcterms:modified>
</cp:coreProperties>
</file>