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458" r:id="rId4"/>
    <p:sldId id="572" r:id="rId5"/>
    <p:sldId id="573" r:id="rId6"/>
    <p:sldId id="574" r:id="rId7"/>
    <p:sldId id="537" r:id="rId8"/>
    <p:sldId id="560" r:id="rId9"/>
    <p:sldId id="561" r:id="rId10"/>
    <p:sldId id="5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08D8CA6-AD75-43F5-A5F9-BD461CDF4D6A}"/>
    <pc:docChg chg="addSld delSld">
      <pc:chgData name="Sharma Computer Academy" userId="08476b32c11f4418" providerId="LiveId" clId="{908D8CA6-AD75-43F5-A5F9-BD461CDF4D6A}" dt="2020-12-09T07:21:22.933" v="1" actId="47"/>
      <pc:docMkLst>
        <pc:docMk/>
      </pc:docMkLst>
      <pc:sldChg chg="add del">
        <pc:chgData name="Sharma Computer Academy" userId="08476b32c11f4418" providerId="LiveId" clId="{908D8CA6-AD75-43F5-A5F9-BD461CDF4D6A}" dt="2020-12-09T07:21:22.933" v="1" actId="47"/>
        <pc:sldMkLst>
          <pc:docMk/>
          <pc:sldMk cId="3927678183" sldId="575"/>
        </pc:sldMkLst>
      </pc:sldChg>
    </pc:docChg>
  </pc:docChgLst>
  <pc:docChgLst>
    <pc:chgData name="Sharma Computer Academy" userId="08476b32c11f4418" providerId="LiveId" clId="{C7F6C4D4-B906-487B-84CE-7972C176B8E5}"/>
    <pc:docChg chg="undo custSel addSld delSld modSld">
      <pc:chgData name="Sharma Computer Academy" userId="08476b32c11f4418" providerId="LiveId" clId="{C7F6C4D4-B906-487B-84CE-7972C176B8E5}" dt="2020-12-09T07:11:30.481" v="684" actId="20577"/>
      <pc:docMkLst>
        <pc:docMk/>
      </pc:docMkLst>
      <pc:sldChg chg="modSp mod">
        <pc:chgData name="Sharma Computer Academy" userId="08476b32c11f4418" providerId="LiveId" clId="{C7F6C4D4-B906-487B-84CE-7972C176B8E5}" dt="2020-12-09T07:11:30.481" v="684" actId="20577"/>
        <pc:sldMkLst>
          <pc:docMk/>
          <pc:sldMk cId="0" sldId="257"/>
        </pc:sldMkLst>
        <pc:spChg chg="mod">
          <ac:chgData name="Sharma Computer Academy" userId="08476b32c11f4418" providerId="LiveId" clId="{C7F6C4D4-B906-487B-84CE-7972C176B8E5}" dt="2020-12-09T07:11:30.481" v="684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C7F6C4D4-B906-487B-84CE-7972C176B8E5}" dt="2020-12-08T06:15:48.155" v="682" actId="20577"/>
        <pc:sldMkLst>
          <pc:docMk/>
          <pc:sldMk cId="0" sldId="258"/>
        </pc:sldMkLst>
        <pc:spChg chg="mod">
          <ac:chgData name="Sharma Computer Academy" userId="08476b32c11f4418" providerId="LiveId" clId="{C7F6C4D4-B906-487B-84CE-7972C176B8E5}" dt="2020-12-08T06:15:48.155" v="68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C7F6C4D4-B906-487B-84CE-7972C176B8E5}" dt="2020-12-08T05:26:53.571" v="60" actId="115"/>
        <pc:sldMkLst>
          <pc:docMk/>
          <pc:sldMk cId="3459598582" sldId="458"/>
        </pc:sldMkLst>
        <pc:spChg chg="mod">
          <ac:chgData name="Sharma Computer Academy" userId="08476b32c11f4418" providerId="LiveId" clId="{C7F6C4D4-B906-487B-84CE-7972C176B8E5}" dt="2020-12-08T05:24:00.130" v="10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C7F6C4D4-B906-487B-84CE-7972C176B8E5}" dt="2020-12-08T05:26:53.571" v="60" actId="115"/>
          <ac:spMkLst>
            <pc:docMk/>
            <pc:sldMk cId="3459598582" sldId="458"/>
            <ac:spMk id="7" creationId="{8165C9EC-D972-466A-807E-59E641D456A4}"/>
          </ac:spMkLst>
        </pc:spChg>
      </pc:sldChg>
      <pc:sldChg chg="addSp modSp mod modAnim">
        <pc:chgData name="Sharma Computer Academy" userId="08476b32c11f4418" providerId="LiveId" clId="{C7F6C4D4-B906-487B-84CE-7972C176B8E5}" dt="2020-12-08T05:59:01.827" v="246"/>
        <pc:sldMkLst>
          <pc:docMk/>
          <pc:sldMk cId="1670838369" sldId="537"/>
        </pc:sldMkLst>
        <pc:spChg chg="mod">
          <ac:chgData name="Sharma Computer Academy" userId="08476b32c11f4418" providerId="LiveId" clId="{C7F6C4D4-B906-487B-84CE-7972C176B8E5}" dt="2020-12-08T05:58:10.174" v="236" actId="207"/>
          <ac:spMkLst>
            <pc:docMk/>
            <pc:sldMk cId="1670838369" sldId="537"/>
            <ac:spMk id="7" creationId="{8165C9EC-D972-466A-807E-59E641D456A4}"/>
          </ac:spMkLst>
        </pc:spChg>
        <pc:picChg chg="add mod">
          <ac:chgData name="Sharma Computer Academy" userId="08476b32c11f4418" providerId="LiveId" clId="{C7F6C4D4-B906-487B-84CE-7972C176B8E5}" dt="2020-12-08T05:58:35.963" v="241" actId="14100"/>
          <ac:picMkLst>
            <pc:docMk/>
            <pc:sldMk cId="1670838369" sldId="537"/>
            <ac:picMk id="4" creationId="{CFF147B3-DCD2-4053-96E8-F4718B132B8F}"/>
          </ac:picMkLst>
        </pc:picChg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3897777749" sldId="539"/>
        </pc:sldMkLst>
      </pc:sldChg>
      <pc:sldChg chg="modSp mod modAnim">
        <pc:chgData name="Sharma Computer Academy" userId="08476b32c11f4418" providerId="LiveId" clId="{C7F6C4D4-B906-487B-84CE-7972C176B8E5}" dt="2020-12-08T06:02:40.159" v="316" actId="27636"/>
        <pc:sldMkLst>
          <pc:docMk/>
          <pc:sldMk cId="3143109865" sldId="560"/>
        </pc:sldMkLst>
        <pc:spChg chg="mod">
          <ac:chgData name="Sharma Computer Academy" userId="08476b32c11f4418" providerId="LiveId" clId="{C7F6C4D4-B906-487B-84CE-7972C176B8E5}" dt="2020-12-08T05:53:01.124" v="179" actId="20577"/>
          <ac:spMkLst>
            <pc:docMk/>
            <pc:sldMk cId="3143109865" sldId="560"/>
            <ac:spMk id="2" creationId="{00000000-0000-0000-0000-000000000000}"/>
          </ac:spMkLst>
        </pc:spChg>
        <pc:spChg chg="mod">
          <ac:chgData name="Sharma Computer Academy" userId="08476b32c11f4418" providerId="LiveId" clId="{C7F6C4D4-B906-487B-84CE-7972C176B8E5}" dt="2020-12-08T06:02:40.159" v="316" actId="27636"/>
          <ac:spMkLst>
            <pc:docMk/>
            <pc:sldMk cId="3143109865" sldId="560"/>
            <ac:spMk id="7" creationId="{8165C9EC-D972-466A-807E-59E641D456A4}"/>
          </ac:spMkLst>
        </pc:spChg>
      </pc:sldChg>
      <pc:sldChg chg="addSp modSp mod modAnim">
        <pc:chgData name="Sharma Computer Academy" userId="08476b32c11f4418" providerId="LiveId" clId="{C7F6C4D4-B906-487B-84CE-7972C176B8E5}" dt="2020-12-08T06:11:45.455" v="414"/>
        <pc:sldMkLst>
          <pc:docMk/>
          <pc:sldMk cId="2406296504" sldId="561"/>
        </pc:sldMkLst>
        <pc:spChg chg="mod">
          <ac:chgData name="Sharma Computer Academy" userId="08476b32c11f4418" providerId="LiveId" clId="{C7F6C4D4-B906-487B-84CE-7972C176B8E5}" dt="2020-12-08T06:06:55.653" v="324" actId="20577"/>
          <ac:spMkLst>
            <pc:docMk/>
            <pc:sldMk cId="2406296504" sldId="561"/>
            <ac:spMk id="2" creationId="{00000000-0000-0000-0000-000000000000}"/>
          </ac:spMkLst>
        </pc:spChg>
        <pc:spChg chg="mod">
          <ac:chgData name="Sharma Computer Academy" userId="08476b32c11f4418" providerId="LiveId" clId="{C7F6C4D4-B906-487B-84CE-7972C176B8E5}" dt="2020-12-08T06:10:59.436" v="407" actId="207"/>
          <ac:spMkLst>
            <pc:docMk/>
            <pc:sldMk cId="2406296504" sldId="561"/>
            <ac:spMk id="7" creationId="{8165C9EC-D972-466A-807E-59E641D456A4}"/>
          </ac:spMkLst>
        </pc:spChg>
        <pc:picChg chg="add mod">
          <ac:chgData name="Sharma Computer Academy" userId="08476b32c11f4418" providerId="LiveId" clId="{C7F6C4D4-B906-487B-84CE-7972C176B8E5}" dt="2020-12-08T06:09:26.433" v="369" actId="14100"/>
          <ac:picMkLst>
            <pc:docMk/>
            <pc:sldMk cId="2406296504" sldId="561"/>
            <ac:picMk id="4" creationId="{AC6552E3-03CE-4577-BE90-DCD8510C1D87}"/>
          </ac:picMkLst>
        </pc:picChg>
      </pc:sldChg>
      <pc:sldChg chg="modSp mod modAnim">
        <pc:chgData name="Sharma Computer Academy" userId="08476b32c11f4418" providerId="LiveId" clId="{C7F6C4D4-B906-487B-84CE-7972C176B8E5}" dt="2020-12-08T06:14:57.795" v="624" actId="20577"/>
        <pc:sldMkLst>
          <pc:docMk/>
          <pc:sldMk cId="1892277489" sldId="562"/>
        </pc:sldMkLst>
        <pc:spChg chg="mod">
          <ac:chgData name="Sharma Computer Academy" userId="08476b32c11f4418" providerId="LiveId" clId="{C7F6C4D4-B906-487B-84CE-7972C176B8E5}" dt="2020-12-08T06:13:07.282" v="455" actId="20577"/>
          <ac:spMkLst>
            <pc:docMk/>
            <pc:sldMk cId="1892277489" sldId="562"/>
            <ac:spMk id="2" creationId="{00000000-0000-0000-0000-000000000000}"/>
          </ac:spMkLst>
        </pc:spChg>
        <pc:spChg chg="mod">
          <ac:chgData name="Sharma Computer Academy" userId="08476b32c11f4418" providerId="LiveId" clId="{C7F6C4D4-B906-487B-84CE-7972C176B8E5}" dt="2020-12-08T06:14:57.795" v="624" actId="20577"/>
          <ac:spMkLst>
            <pc:docMk/>
            <pc:sldMk cId="1892277489" sldId="562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3031555868" sldId="563"/>
        </pc:sldMkLst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204881870" sldId="564"/>
        </pc:sldMkLst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3440895281" sldId="565"/>
        </pc:sldMkLst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2387281204" sldId="567"/>
        </pc:sldMkLst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1552044342" sldId="568"/>
        </pc:sldMkLst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1300304239" sldId="569"/>
        </pc:sldMkLst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377820961" sldId="570"/>
        </pc:sldMkLst>
      </pc:sldChg>
      <pc:sldChg chg="del">
        <pc:chgData name="Sharma Computer Academy" userId="08476b32c11f4418" providerId="LiveId" clId="{C7F6C4D4-B906-487B-84CE-7972C176B8E5}" dt="2020-12-08T06:15:16.700" v="625" actId="47"/>
        <pc:sldMkLst>
          <pc:docMk/>
          <pc:sldMk cId="927910867" sldId="571"/>
        </pc:sldMkLst>
      </pc:sldChg>
      <pc:sldChg chg="modSp add modAnim">
        <pc:chgData name="Sharma Computer Academy" userId="08476b32c11f4418" providerId="LiveId" clId="{C7F6C4D4-B906-487B-84CE-7972C176B8E5}" dt="2020-12-08T05:36:25.482" v="150" actId="20577"/>
        <pc:sldMkLst>
          <pc:docMk/>
          <pc:sldMk cId="1361740048" sldId="572"/>
        </pc:sldMkLst>
        <pc:spChg chg="mod">
          <ac:chgData name="Sharma Computer Academy" userId="08476b32c11f4418" providerId="LiveId" clId="{C7F6C4D4-B906-487B-84CE-7972C176B8E5}" dt="2020-12-08T05:36:25.482" v="150" actId="20577"/>
          <ac:spMkLst>
            <pc:docMk/>
            <pc:sldMk cId="1361740048" sldId="572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C7F6C4D4-B906-487B-84CE-7972C176B8E5}" dt="2020-12-08T05:54:43.732" v="181" actId="20577"/>
        <pc:sldMkLst>
          <pc:docMk/>
          <pc:sldMk cId="4055697403" sldId="573"/>
        </pc:sldMkLst>
        <pc:spChg chg="mod">
          <ac:chgData name="Sharma Computer Academy" userId="08476b32c11f4418" providerId="LiveId" clId="{C7F6C4D4-B906-487B-84CE-7972C176B8E5}" dt="2020-12-08T05:28:41.299" v="119" actId="20577"/>
          <ac:spMkLst>
            <pc:docMk/>
            <pc:sldMk cId="4055697403" sldId="573"/>
            <ac:spMk id="2" creationId="{00000000-0000-0000-0000-000000000000}"/>
          </ac:spMkLst>
        </pc:spChg>
        <pc:spChg chg="mod">
          <ac:chgData name="Sharma Computer Academy" userId="08476b32c11f4418" providerId="LiveId" clId="{C7F6C4D4-B906-487B-84CE-7972C176B8E5}" dt="2020-12-08T05:54:43.732" v="181" actId="20577"/>
          <ac:spMkLst>
            <pc:docMk/>
            <pc:sldMk cId="4055697403" sldId="573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C7F6C4D4-B906-487B-84CE-7972C176B8E5}" dt="2020-12-08T05:56:07.486" v="224" actId="20577"/>
        <pc:sldMkLst>
          <pc:docMk/>
          <pc:sldMk cId="2466052491" sldId="574"/>
        </pc:sldMkLst>
        <pc:spChg chg="mod">
          <ac:chgData name="Sharma Computer Academy" userId="08476b32c11f4418" providerId="LiveId" clId="{C7F6C4D4-B906-487B-84CE-7972C176B8E5}" dt="2020-12-08T05:56:07.486" v="224" actId="20577"/>
          <ac:spMkLst>
            <pc:docMk/>
            <pc:sldMk cId="2466052491" sldId="574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12/9/2020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Lecture-10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Where Can We Use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Awesome Icons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Just like </a:t>
            </a:r>
            <a:r>
              <a:rPr lang="en-US" sz="2400" dirty="0">
                <a:latin typeface="Corbel" panose="020B0503020204020204" pitchFamily="34" charset="0"/>
              </a:rPr>
              <a:t>the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previous example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place icons </a:t>
            </a:r>
            <a:r>
              <a:rPr lang="en-US" sz="2400" dirty="0">
                <a:latin typeface="Corbel" panose="020B0503020204020204" pitchFamily="34" charset="0"/>
              </a:rPr>
              <a:t>inside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headings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paragraphs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tables</a:t>
            </a:r>
            <a:r>
              <a:rPr lang="en-US" sz="2400" dirty="0">
                <a:latin typeface="Corbel" panose="020B0503020204020204" pitchFamily="34" charset="0"/>
              </a:rPr>
              <a:t>, 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anywhere we want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Specially</a:t>
            </a:r>
            <a:r>
              <a:rPr lang="en-US" sz="2400" dirty="0">
                <a:latin typeface="Corbel" panose="020B0503020204020204" pitchFamily="34" charset="0"/>
              </a:rPr>
              <a:t> these icons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very much used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nav components.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2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Icons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What Is Font Awesome ?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Using Font Awesome With </a:t>
            </a:r>
            <a:r>
              <a:rPr lang="en-US" sz="2400" b="1">
                <a:solidFill>
                  <a:srgbClr val="00B050"/>
                </a:solidFill>
                <a:latin typeface="Corbel" pitchFamily="34" charset="0"/>
              </a:rPr>
              <a:t>BootStra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Icons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new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 version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doesn't include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icon library </a:t>
            </a:r>
            <a:r>
              <a:rPr lang="en-US" sz="2400" dirty="0">
                <a:latin typeface="Corbel" panose="020B0503020204020204" pitchFamily="34" charset="0"/>
              </a:rPr>
              <a:t>by default,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unlike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previous Bootstrap 3 version </a:t>
            </a:r>
            <a:r>
              <a:rPr lang="en-US" sz="2400" dirty="0">
                <a:latin typeface="Corbel" panose="020B0503020204020204" pitchFamily="34" charset="0"/>
              </a:rPr>
              <a:t>that includes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Glyphicons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font format </a:t>
            </a:r>
            <a:r>
              <a:rPr lang="en-US" sz="2400" dirty="0">
                <a:latin typeface="Corbel" panose="020B0503020204020204" pitchFamily="34" charset="0"/>
              </a:rPr>
              <a:t>in its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core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However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still include icons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our project </a:t>
            </a:r>
            <a:r>
              <a:rPr lang="en-US" sz="2400" dirty="0">
                <a:latin typeface="Corbel" panose="020B0503020204020204" pitchFamily="34" charset="0"/>
              </a:rPr>
              <a:t>using several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external font based icon library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Icons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most popular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highly compatible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icon library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Font Awesome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 provides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675 icons </a:t>
            </a:r>
            <a:r>
              <a:rPr lang="en-US" sz="2400" dirty="0">
                <a:latin typeface="Corbel" panose="020B0503020204020204" pitchFamily="34" charset="0"/>
              </a:rPr>
              <a:t>which are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available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font format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better usability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scalability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1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Include Font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AweSome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simply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freely available font-awesome CDN link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include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font-awesome icons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our project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CDN link </a:t>
            </a:r>
            <a:r>
              <a:rPr lang="en-US" sz="2400" dirty="0">
                <a:latin typeface="Corbel" panose="020B0503020204020204" pitchFamily="34" charset="0"/>
              </a:rPr>
              <a:t>basically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points</a:t>
            </a:r>
            <a:r>
              <a:rPr lang="en-US" sz="2400" dirty="0">
                <a:latin typeface="Corbel" panose="020B0503020204020204" pitchFamily="34" charset="0"/>
              </a:rPr>
              <a:t> to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remote CSS file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includes</a:t>
            </a:r>
            <a:r>
              <a:rPr lang="en-US" sz="2400" dirty="0">
                <a:latin typeface="Corbel" panose="020B0503020204020204" pitchFamily="34" charset="0"/>
              </a:rPr>
              <a:t> all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necessary classes </a:t>
            </a:r>
            <a:r>
              <a:rPr lang="en-US" sz="2400" dirty="0">
                <a:latin typeface="Corbel" panose="020B0503020204020204" pitchFamily="34" charset="0"/>
              </a:rPr>
              <a:t>to generate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variety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icons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569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Include Font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AweSome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Following</a:t>
            </a:r>
            <a:r>
              <a:rPr lang="en-US" sz="2400" dirty="0">
                <a:latin typeface="Corbel" panose="020B0503020204020204" pitchFamily="34" charset="0"/>
              </a:rPr>
              <a:t> is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CDN link: </a:t>
            </a:r>
          </a:p>
          <a:p>
            <a:pPr fontAlgn="base"/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&lt;link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="stylesheet"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="https://use.fontawesome.com/releases/v5.7.2/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/all.css" integrity="sha384-fnmOCqbTlWIlj8LyTjo7mOUStjsKC4pOpQbqyi7RrhN7udi9RwhKkMHpvLbHG9Sr"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crossorigin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="anonymous"&gt;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60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&lt;h1&gt;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class="fa fa-globe"&gt;&lt;/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Hello, world!&lt;/h1&gt;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OUTPUT: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F147B3-DCD2-4053-96E8-F4718B132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8280920" cy="5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Font Awesome ?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To use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font-awesome icons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our code </a:t>
            </a:r>
            <a:r>
              <a:rPr lang="en-US" sz="2400" dirty="0">
                <a:latin typeface="Corbel" panose="020B0503020204020204" pitchFamily="34" charset="0"/>
              </a:rPr>
              <a:t>we'll require 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&gt;</a:t>
            </a:r>
            <a:r>
              <a:rPr lang="en-US" sz="2400" dirty="0">
                <a:latin typeface="Corbel" panose="020B0503020204020204" pitchFamily="34" charset="0"/>
              </a:rPr>
              <a:t> tag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along with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base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.fa </a:t>
            </a:r>
            <a:r>
              <a:rPr lang="en-US" sz="2400" dirty="0">
                <a:latin typeface="Corbel" panose="020B0503020204020204" pitchFamily="34" charset="0"/>
              </a:rPr>
              <a:t>and an i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ndividual icon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.fa-*. </a:t>
            </a:r>
          </a:p>
          <a:p>
            <a:pPr fontAlgn="base"/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general syntax </a:t>
            </a:r>
            <a:r>
              <a:rPr lang="en-US" sz="2400" dirty="0">
                <a:latin typeface="Corbel" panose="020B0503020204020204" pitchFamily="34" charset="0"/>
              </a:rPr>
              <a:t>for 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font-awesome icons </a:t>
            </a:r>
            <a:r>
              <a:rPr lang="en-US" sz="2400" dirty="0">
                <a:latin typeface="Corbel" panose="020B0503020204020204" pitchFamily="34" charset="0"/>
              </a:rPr>
              <a:t>is:</a:t>
            </a: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&lt;</a:t>
            </a:r>
            <a:r>
              <a:rPr lang="en-US" b="1" dirty="0" err="1">
                <a:latin typeface="Corbel" panose="020B0503020204020204" pitchFamily="34" charset="0"/>
              </a:rPr>
              <a:t>i</a:t>
            </a:r>
            <a:r>
              <a:rPr lang="en-US" b="1" dirty="0">
                <a:latin typeface="Corbel" panose="020B0503020204020204" pitchFamily="34" charset="0"/>
              </a:rPr>
              <a:t> class="fa fa-class-name"&gt;&lt;/</a:t>
            </a:r>
            <a:r>
              <a:rPr lang="en-US" b="1" dirty="0" err="1">
                <a:latin typeface="Corbel" panose="020B0503020204020204" pitchFamily="34" charset="0"/>
              </a:rPr>
              <a:t>i</a:t>
            </a:r>
            <a:r>
              <a:rPr lang="en-US" b="1" dirty="0">
                <a:latin typeface="Corbel" panose="020B0503020204020204" pitchFamily="34" charset="0"/>
              </a:rPr>
              <a:t>&gt;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Where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fa-class-name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name of the particular icon class </a:t>
            </a:r>
            <a:r>
              <a:rPr lang="en-US" sz="2400" dirty="0">
                <a:latin typeface="Corbel" panose="020B0503020204020204" pitchFamily="34" charset="0"/>
              </a:rPr>
              <a:t>(e.g.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fa-search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fa-user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fa-star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fa-calendar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fa-globe</a:t>
            </a:r>
            <a:r>
              <a:rPr lang="en-US" sz="2400" dirty="0">
                <a:latin typeface="Corbel" panose="020B0503020204020204" pitchFamily="34" charset="0"/>
              </a:rPr>
              <a:t>, etc.)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defined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font-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awesome’s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css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file.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31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WAC to generate the following output ?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Solution: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-primary"&gt;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&lt;span&gt;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class="fa fa-search"&gt;&lt;/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Search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552E3-03CE-4577-BE90-DCD8510C1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2420888"/>
            <a:ext cx="147216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8212</TotalTime>
  <Words>391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Icons</vt:lpstr>
      <vt:lpstr>BootStrap Icons</vt:lpstr>
      <vt:lpstr>How To Include Font AweSome ?</vt:lpstr>
      <vt:lpstr>How To Include Font AweSome ?</vt:lpstr>
      <vt:lpstr>Example</vt:lpstr>
      <vt:lpstr>How To Use Font Awesome ? </vt:lpstr>
      <vt:lpstr>Exercise</vt:lpstr>
      <vt:lpstr>Where Can We Use  Font Awesome Icons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602</cp:revision>
  <dcterms:created xsi:type="dcterms:W3CDTF">2016-02-04T12:02:26Z</dcterms:created>
  <dcterms:modified xsi:type="dcterms:W3CDTF">2020-12-09T07:21:25Z</dcterms:modified>
</cp:coreProperties>
</file>