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458" r:id="rId4"/>
    <p:sldId id="572" r:id="rId5"/>
    <p:sldId id="575" r:id="rId6"/>
    <p:sldId id="576" r:id="rId7"/>
    <p:sldId id="577" r:id="rId8"/>
    <p:sldId id="578" r:id="rId9"/>
    <p:sldId id="581" r:id="rId10"/>
    <p:sldId id="579" r:id="rId11"/>
    <p:sldId id="580" r:id="rId12"/>
    <p:sldId id="582" r:id="rId13"/>
    <p:sldId id="583" r:id="rId14"/>
    <p:sldId id="584" r:id="rId15"/>
    <p:sldId id="585" r:id="rId16"/>
    <p:sldId id="588" r:id="rId17"/>
    <p:sldId id="586" r:id="rId18"/>
    <p:sldId id="587" r:id="rId19"/>
    <p:sldId id="589" r:id="rId20"/>
    <p:sldId id="590" r:id="rId21"/>
    <p:sldId id="591" r:id="rId22"/>
    <p:sldId id="592" r:id="rId23"/>
    <p:sldId id="593" r:id="rId24"/>
    <p:sldId id="5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80172E8-793D-4112-9ACD-6DF8790B3416}"/>
    <pc:docChg chg="delSld">
      <pc:chgData name="Sharma Computer Academy" userId="08476b32c11f4418" providerId="LiveId" clId="{780172E8-793D-4112-9ACD-6DF8790B3416}" dt="2020-12-10T06:32:23.068" v="0" actId="47"/>
      <pc:docMkLst>
        <pc:docMk/>
      </pc:docMkLst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802672873" sldId="595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155924512" sldId="597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307868925" sldId="598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1747975974" sldId="599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627749728" sldId="600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901673076" sldId="601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4137918299" sldId="602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672208389" sldId="603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848091001" sldId="604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328560314" sldId="605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573593005" sldId="606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1133020950" sldId="607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1437966122" sldId="608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3005483256" sldId="609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455280658" sldId="610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616017445" sldId="611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911075387" sldId="612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866322822" sldId="613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052697363" sldId="614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2305231580" sldId="615"/>
        </pc:sldMkLst>
      </pc:sldChg>
      <pc:sldChg chg="del">
        <pc:chgData name="Sharma Computer Academy" userId="08476b32c11f4418" providerId="LiveId" clId="{780172E8-793D-4112-9ACD-6DF8790B3416}" dt="2020-12-10T06:32:23.068" v="0" actId="47"/>
        <pc:sldMkLst>
          <pc:docMk/>
          <pc:sldMk cId="592121738" sldId="617"/>
        </pc:sldMkLst>
      </pc:sldChg>
    </pc:docChg>
  </pc:docChgLst>
  <pc:docChgLst>
    <pc:chgData name="Sharma Computer Academy" userId="08476b32c11f4418" providerId="LiveId" clId="{0E91A97D-0AFA-46C4-A505-E480AE02FD1D}"/>
    <pc:docChg chg="modSld">
      <pc:chgData name="Sharma Computer Academy" userId="08476b32c11f4418" providerId="LiveId" clId="{0E91A97D-0AFA-46C4-A505-E480AE02FD1D}" dt="2020-12-09T07:24:41.619" v="149"/>
      <pc:docMkLst>
        <pc:docMk/>
      </pc:docMkLst>
      <pc:sldChg chg="modSp mod">
        <pc:chgData name="Sharma Computer Academy" userId="08476b32c11f4418" providerId="LiveId" clId="{0E91A97D-0AFA-46C4-A505-E480AE02FD1D}" dt="2020-12-09T07:12:26.314" v="0" actId="20577"/>
        <pc:sldMkLst>
          <pc:docMk/>
          <pc:sldMk cId="0" sldId="257"/>
        </pc:sldMkLst>
        <pc:spChg chg="mod">
          <ac:chgData name="Sharma Computer Academy" userId="08476b32c11f4418" providerId="LiveId" clId="{0E91A97D-0AFA-46C4-A505-E480AE02FD1D}" dt="2020-12-09T07:12:26.314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0E91A97D-0AFA-46C4-A505-E480AE02FD1D}" dt="2020-12-09T07:22:07.897" v="136"/>
        <pc:sldMkLst>
          <pc:docMk/>
          <pc:sldMk cId="0" sldId="258"/>
        </pc:sldMkLst>
        <pc:spChg chg="mod">
          <ac:chgData name="Sharma Computer Academy" userId="08476b32c11f4418" providerId="LiveId" clId="{0E91A97D-0AFA-46C4-A505-E480AE02FD1D}" dt="2020-12-09T07:13:52.926" v="135" actId="207"/>
          <ac:spMkLst>
            <pc:docMk/>
            <pc:sldMk cId="0" sldId="25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0E91A97D-0AFA-46C4-A505-E480AE02FD1D}" dt="2020-12-09T07:22:26.097" v="138"/>
        <pc:sldMkLst>
          <pc:docMk/>
          <pc:sldMk cId="1224344797" sldId="576"/>
        </pc:sldMkLst>
      </pc:sldChg>
      <pc:sldChg chg="modAnim">
        <pc:chgData name="Sharma Computer Academy" userId="08476b32c11f4418" providerId="LiveId" clId="{0E91A97D-0AFA-46C4-A505-E480AE02FD1D}" dt="2020-12-09T07:22:39.695" v="139"/>
        <pc:sldMkLst>
          <pc:docMk/>
          <pc:sldMk cId="2821255072" sldId="579"/>
        </pc:sldMkLst>
      </pc:sldChg>
      <pc:sldChg chg="modAnim">
        <pc:chgData name="Sharma Computer Academy" userId="08476b32c11f4418" providerId="LiveId" clId="{0E91A97D-0AFA-46C4-A505-E480AE02FD1D}" dt="2020-12-09T07:22:52.763" v="140"/>
        <pc:sldMkLst>
          <pc:docMk/>
          <pc:sldMk cId="4237428020" sldId="583"/>
        </pc:sldMkLst>
      </pc:sldChg>
      <pc:sldChg chg="modAnim">
        <pc:chgData name="Sharma Computer Academy" userId="08476b32c11f4418" providerId="LiveId" clId="{0E91A97D-0AFA-46C4-A505-E480AE02FD1D}" dt="2020-12-09T07:23:04.609" v="141"/>
        <pc:sldMkLst>
          <pc:docMk/>
          <pc:sldMk cId="348707002" sldId="586"/>
        </pc:sldMkLst>
      </pc:sldChg>
      <pc:sldChg chg="modAnim">
        <pc:chgData name="Sharma Computer Academy" userId="08476b32c11f4418" providerId="LiveId" clId="{0E91A97D-0AFA-46C4-A505-E480AE02FD1D}" dt="2020-12-09T07:23:17.011" v="142"/>
        <pc:sldMkLst>
          <pc:docMk/>
          <pc:sldMk cId="1915897873" sldId="590"/>
        </pc:sldMkLst>
      </pc:sldChg>
      <pc:sldChg chg="modAnim">
        <pc:chgData name="Sharma Computer Academy" userId="08476b32c11f4418" providerId="LiveId" clId="{0E91A97D-0AFA-46C4-A505-E480AE02FD1D}" dt="2020-12-09T07:23:28.921" v="143"/>
        <pc:sldMkLst>
          <pc:docMk/>
          <pc:sldMk cId="773641706" sldId="593"/>
        </pc:sldMkLst>
      </pc:sldChg>
      <pc:sldChg chg="modAnim">
        <pc:chgData name="Sharma Computer Academy" userId="08476b32c11f4418" providerId="LiveId" clId="{0E91A97D-0AFA-46C4-A505-E480AE02FD1D}" dt="2020-12-09T07:23:38.154" v="144"/>
        <pc:sldMkLst>
          <pc:docMk/>
          <pc:sldMk cId="2307868925" sldId="598"/>
        </pc:sldMkLst>
      </pc:sldChg>
      <pc:sldChg chg="modAnim">
        <pc:chgData name="Sharma Computer Academy" userId="08476b32c11f4418" providerId="LiveId" clId="{0E91A97D-0AFA-46C4-A505-E480AE02FD1D}" dt="2020-12-09T07:23:48.560" v="145"/>
        <pc:sldMkLst>
          <pc:docMk/>
          <pc:sldMk cId="3627749728" sldId="600"/>
        </pc:sldMkLst>
      </pc:sldChg>
      <pc:sldChg chg="modAnim">
        <pc:chgData name="Sharma Computer Academy" userId="08476b32c11f4418" providerId="LiveId" clId="{0E91A97D-0AFA-46C4-A505-E480AE02FD1D}" dt="2020-12-09T07:23:58.537" v="146"/>
        <pc:sldMkLst>
          <pc:docMk/>
          <pc:sldMk cId="3672208389" sldId="603"/>
        </pc:sldMkLst>
      </pc:sldChg>
      <pc:sldChg chg="modAnim">
        <pc:chgData name="Sharma Computer Academy" userId="08476b32c11f4418" providerId="LiveId" clId="{0E91A97D-0AFA-46C4-A505-E480AE02FD1D}" dt="2020-12-09T07:24:14.753" v="147"/>
        <pc:sldMkLst>
          <pc:docMk/>
          <pc:sldMk cId="3573593005" sldId="606"/>
        </pc:sldMkLst>
      </pc:sldChg>
      <pc:sldChg chg="modAnim">
        <pc:chgData name="Sharma Computer Academy" userId="08476b32c11f4418" providerId="LiveId" clId="{0E91A97D-0AFA-46C4-A505-E480AE02FD1D}" dt="2020-12-09T07:24:26.320" v="148"/>
        <pc:sldMkLst>
          <pc:docMk/>
          <pc:sldMk cId="2455280658" sldId="610"/>
        </pc:sldMkLst>
      </pc:sldChg>
      <pc:sldChg chg="modAnim">
        <pc:chgData name="Sharma Computer Academy" userId="08476b32c11f4418" providerId="LiveId" clId="{0E91A97D-0AFA-46C4-A505-E480AE02FD1D}" dt="2020-12-09T07:24:41.619" v="149"/>
        <pc:sldMkLst>
          <pc:docMk/>
          <pc:sldMk cId="2866322822" sldId="6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2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598654"/>
            <a:ext cx="6264696" cy="37845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links </a:t>
            </a:r>
            <a:r>
              <a:rPr lang="en-US" sz="2400" dirty="0">
                <a:latin typeface="Corbel" panose="020B0503020204020204" pitchFamily="34" charset="0"/>
              </a:rPr>
              <a:t>to our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, we can use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card-link </a:t>
            </a:r>
            <a:r>
              <a:rPr lang="en-US" sz="2400" dirty="0">
                <a:latin typeface="Corbel" panose="020B0503020204020204" pitchFamily="34" charset="0"/>
              </a:rPr>
              <a:t>class on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&lt;a&gt; </a:t>
            </a:r>
            <a:r>
              <a:rPr lang="en-US" sz="2400" dirty="0">
                <a:latin typeface="Corbel" panose="020B0503020204020204" pitchFamily="34" charset="0"/>
              </a:rPr>
              <a:t>tag.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ensures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links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nicely aligned </a:t>
            </a:r>
            <a:r>
              <a:rPr lang="en-US" sz="2400" dirty="0">
                <a:latin typeface="Corbel" panose="020B0503020204020204" pitchFamily="34" charset="0"/>
              </a:rPr>
              <a:t>if we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more than one positioned</a:t>
            </a:r>
            <a:r>
              <a:rPr lang="en-US" sz="2400" dirty="0">
                <a:latin typeface="Corbel" panose="020B0503020204020204" pitchFamily="34" charset="0"/>
              </a:rPr>
              <a:t> on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single line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3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4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561701"/>
            <a:ext cx="6264696" cy="394148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148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Cards </a:t>
            </a:r>
            <a:r>
              <a:rPr lang="en-US" sz="2400" dirty="0">
                <a:latin typeface="Corbel" panose="020B0503020204020204" pitchFamily="34" charset="0"/>
              </a:rPr>
              <a:t>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options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adding images.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lvl="1" fontAlgn="base"/>
            <a:endParaRPr lang="en-US" sz="1900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choose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b="1" dirty="0">
                <a:latin typeface="Corbel" panose="020B0503020204020204" pitchFamily="34" charset="0"/>
              </a:rPr>
              <a:t>as a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cap</a:t>
            </a:r>
            <a:r>
              <a:rPr lang="en-US" b="1" dirty="0">
                <a:latin typeface="Corbel" panose="020B0503020204020204" pitchFamily="34" charset="0"/>
              </a:rPr>
              <a:t> to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top </a:t>
            </a: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choose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b="1" dirty="0">
                <a:latin typeface="Corbel" panose="020B0503020204020204" pitchFamily="34" charset="0"/>
              </a:rPr>
              <a:t>as a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footer</a:t>
            </a:r>
            <a:r>
              <a:rPr lang="en-US" b="1" dirty="0">
                <a:latin typeface="Corbel" panose="020B0503020204020204" pitchFamily="34" charset="0"/>
              </a:rPr>
              <a:t> to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bottom </a:t>
            </a: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have it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as a background</a:t>
            </a:r>
            <a:r>
              <a:rPr lang="en-US" b="1" dirty="0">
                <a:latin typeface="Corbel" panose="020B0503020204020204" pitchFamily="34" charset="0"/>
              </a:rPr>
              <a:t>, with the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content being displayed over it</a:t>
            </a:r>
            <a:r>
              <a:rPr lang="en-US" b="1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63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On Top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top of a card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need to place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as the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first element </a:t>
            </a:r>
            <a:r>
              <a:rPr lang="en-US" sz="2400" dirty="0">
                <a:latin typeface="Corbel" panose="020B0503020204020204" pitchFamily="34" charset="0"/>
              </a:rPr>
              <a:t>before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card-body.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have it aligned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rest of the card</a:t>
            </a:r>
            <a:r>
              <a:rPr lang="en-US" sz="2400" dirty="0">
                <a:latin typeface="Corbel" panose="020B0503020204020204" pitchFamily="34" charset="0"/>
              </a:rPr>
              <a:t>, it needs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-top </a:t>
            </a:r>
            <a:r>
              <a:rPr lang="en-US" sz="2400" dirty="0">
                <a:latin typeface="Corbel" panose="020B0503020204020204" pitchFamily="34" charset="0"/>
              </a:rPr>
              <a:t>class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0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-top"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="../images/bhopal2.jpg" 	alt="Bhopal"&gt;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70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680" y="1602487"/>
            <a:ext cx="5904656" cy="445236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926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At Bottom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cap </a:t>
            </a:r>
            <a:r>
              <a:rPr lang="en-US" sz="2400" dirty="0">
                <a:latin typeface="Corbel" panose="020B0503020204020204" pitchFamily="34" charset="0"/>
              </a:rPr>
              <a:t>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bottom of the card</a:t>
            </a:r>
            <a:r>
              <a:rPr lang="en-US" sz="2400" dirty="0">
                <a:latin typeface="Corbel" panose="020B0503020204020204" pitchFamily="34" charset="0"/>
              </a:rPr>
              <a:t>, we can use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-bottom</a:t>
            </a:r>
            <a:r>
              <a:rPr lang="en-US" sz="2400" dirty="0">
                <a:latin typeface="Corbel" panose="020B0503020204020204" pitchFamily="34" charset="0"/>
              </a:rPr>
              <a:t> class on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tag placed after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Cards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Card , Card Body, Card Text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Using List Groups With Card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Background Colors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Different Types Of Cards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-bottom”     	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="../images/bhopal2.jpg" alt="Bhopal"&gt;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589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1602487"/>
            <a:ext cx="5760639" cy="445236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681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Overlays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have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image as the background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And in order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place content over it</a:t>
            </a:r>
            <a:r>
              <a:rPr lang="en-US" sz="2400" dirty="0">
                <a:latin typeface="Corbel" panose="020B0503020204020204" pitchFamily="34" charset="0"/>
              </a:rPr>
              <a:t>, we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-overlay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We 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place </a:t>
            </a:r>
            <a:r>
              <a:rPr lang="en-US" sz="2400" dirty="0">
                <a:latin typeface="Corbel" panose="020B0503020204020204" pitchFamily="34" charset="0"/>
              </a:rPr>
              <a:t>all 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overlay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65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="../images/bhopal.jpg" alt="Bhopal"&gt;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-overlay text-white d-flex flex-column justify-content-center"&gt;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364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1780811"/>
            <a:ext cx="5760639" cy="40957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53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Cards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content container </a:t>
            </a:r>
            <a:r>
              <a:rPr lang="en-US" sz="2400" dirty="0">
                <a:latin typeface="Corbel" panose="020B0503020204020204" pitchFamily="34" charset="0"/>
              </a:rPr>
              <a:t>that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flexible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easy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extend.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Coming with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variety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options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styling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aligning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 4 cards </a:t>
            </a:r>
            <a:r>
              <a:rPr lang="en-US" sz="2400" dirty="0">
                <a:latin typeface="Corbel" panose="020B0503020204020204" pitchFamily="34" charset="0"/>
              </a:rPr>
              <a:t>offer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extensive</a:t>
            </a:r>
            <a:r>
              <a:rPr lang="en-US" sz="2400" dirty="0">
                <a:latin typeface="Corbel" panose="020B0503020204020204" pitchFamily="34" charset="0"/>
              </a:rPr>
              <a:t>      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use-cases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Body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class </a:t>
            </a:r>
            <a:r>
              <a:rPr lang="en-US" sz="2400" dirty="0">
                <a:latin typeface="Corbel" panose="020B0503020204020204" pitchFamily="34" charset="0"/>
              </a:rPr>
              <a:t>that offers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card functionalities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All other components </a:t>
            </a:r>
            <a:r>
              <a:rPr lang="en-US" sz="2400" dirty="0">
                <a:latin typeface="Corbel" panose="020B0503020204020204" pitchFamily="34" charset="0"/>
              </a:rPr>
              <a:t>go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inside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1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Body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building block </a:t>
            </a:r>
            <a:r>
              <a:rPr lang="en-US" sz="2400" dirty="0">
                <a:latin typeface="Corbel" panose="020B0503020204020204" pitchFamily="34" charset="0"/>
              </a:rPr>
              <a:t>of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card body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body</a:t>
            </a:r>
            <a:r>
              <a:rPr lang="en-US" sz="2400" dirty="0">
                <a:latin typeface="Corbel" panose="020B0503020204020204" pitchFamily="34" charset="0"/>
              </a:rPr>
              <a:t> offers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padded content region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that takes up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width </a:t>
            </a:r>
            <a:r>
              <a:rPr lang="en-US" sz="2400" dirty="0">
                <a:latin typeface="Corbel" panose="020B0503020204020204" pitchFamily="34" charset="0"/>
              </a:rPr>
              <a:t>of its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body to the card</a:t>
            </a:r>
            <a:r>
              <a:rPr lang="en-US" sz="2400" dirty="0">
                <a:latin typeface="Corbel" panose="020B0503020204020204" pitchFamily="34" charset="0"/>
              </a:rPr>
              <a:t>, we need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 </a:t>
            </a:r>
            <a:r>
              <a:rPr lang="en-US" sz="2400" dirty="0">
                <a:latin typeface="Corbel" panose="020B0503020204020204" pitchFamily="34" charset="0"/>
              </a:rPr>
              <a:t>class.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2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Hello world!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273540"/>
            <a:ext cx="8504238" cy="23075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Title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title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card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.card-title </a:t>
            </a:r>
            <a:r>
              <a:rPr lang="en-US" sz="2400" dirty="0">
                <a:latin typeface="Corbel" panose="020B0503020204020204" pitchFamily="34" charset="0"/>
              </a:rPr>
              <a:t>class to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&lt;h[size]&gt; </a:t>
            </a:r>
            <a:r>
              <a:rPr lang="en-US" sz="2400" dirty="0">
                <a:latin typeface="Corbel" panose="020B0503020204020204" pitchFamily="34" charset="0"/>
              </a:rPr>
              <a:t>element.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 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subtitle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.card-subtitle </a:t>
            </a:r>
            <a:r>
              <a:rPr lang="en-US" sz="2400" dirty="0">
                <a:latin typeface="Corbel" panose="020B0503020204020204" pitchFamily="34" charset="0"/>
              </a:rPr>
              <a:t>card on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&lt;h[size]&gt; </a:t>
            </a:r>
            <a:r>
              <a:rPr lang="en-US" sz="2400" dirty="0">
                <a:latin typeface="Corbel" panose="020B0503020204020204" pitchFamily="34" charset="0"/>
              </a:rPr>
              <a:t>elements.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9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Title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align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items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rest of the content</a:t>
            </a:r>
            <a:r>
              <a:rPr lang="en-US" sz="2400" dirty="0">
                <a:latin typeface="Corbel" panose="020B0503020204020204" pitchFamily="34" charset="0"/>
              </a:rPr>
              <a:t>, it 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preferable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 titles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subtitles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adding a block of text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 </a:t>
            </a:r>
            <a:r>
              <a:rPr lang="en-US" sz="2400" dirty="0">
                <a:latin typeface="Corbel" panose="020B0503020204020204" pitchFamily="34" charset="0"/>
              </a:rPr>
              <a:t>without any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extra styling</a:t>
            </a:r>
            <a:r>
              <a:rPr lang="en-US" sz="2400" dirty="0">
                <a:latin typeface="Corbel" panose="020B0503020204020204" pitchFamily="34" charset="0"/>
              </a:rPr>
              <a:t>, we can use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.card-text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01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8335</TotalTime>
  <Words>1060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Cards</vt:lpstr>
      <vt:lpstr>Card Body</vt:lpstr>
      <vt:lpstr>Card Body</vt:lpstr>
      <vt:lpstr>Example</vt:lpstr>
      <vt:lpstr>Output</vt:lpstr>
      <vt:lpstr>Card Title</vt:lpstr>
      <vt:lpstr>Card Title</vt:lpstr>
      <vt:lpstr>Example</vt:lpstr>
      <vt:lpstr>Output</vt:lpstr>
      <vt:lpstr>Card Links</vt:lpstr>
      <vt:lpstr>Example</vt:lpstr>
      <vt:lpstr>Output</vt:lpstr>
      <vt:lpstr>Card Images</vt:lpstr>
      <vt:lpstr>Image On Top</vt:lpstr>
      <vt:lpstr>Example</vt:lpstr>
      <vt:lpstr>Output</vt:lpstr>
      <vt:lpstr>Image At Bottom</vt:lpstr>
      <vt:lpstr>Example</vt:lpstr>
      <vt:lpstr>Output</vt:lpstr>
      <vt:lpstr>Image Overlays</vt:lpstr>
      <vt:lpstr>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614</cp:revision>
  <dcterms:created xsi:type="dcterms:W3CDTF">2016-02-04T12:02:26Z</dcterms:created>
  <dcterms:modified xsi:type="dcterms:W3CDTF">2020-12-10T06:32:25Z</dcterms:modified>
</cp:coreProperties>
</file>