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7" r:id="rId2"/>
    <p:sldId id="258" r:id="rId3"/>
    <p:sldId id="458" r:id="rId4"/>
    <p:sldId id="572" r:id="rId5"/>
    <p:sldId id="576" r:id="rId6"/>
    <p:sldId id="577" r:id="rId7"/>
    <p:sldId id="618" r:id="rId8"/>
    <p:sldId id="619" r:id="rId9"/>
    <p:sldId id="620" r:id="rId10"/>
    <p:sldId id="621" r:id="rId11"/>
    <p:sldId id="624" r:id="rId12"/>
    <p:sldId id="622" r:id="rId13"/>
    <p:sldId id="623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5" r:id="rId22"/>
    <p:sldId id="634" r:id="rId23"/>
    <p:sldId id="636" r:id="rId24"/>
    <p:sldId id="632" r:id="rId25"/>
    <p:sldId id="633" r:id="rId26"/>
    <p:sldId id="637" r:id="rId27"/>
    <p:sldId id="638" r:id="rId28"/>
    <p:sldId id="639" r:id="rId29"/>
    <p:sldId id="640" r:id="rId30"/>
    <p:sldId id="641" r:id="rId31"/>
    <p:sldId id="642" r:id="rId32"/>
    <p:sldId id="643" r:id="rId33"/>
    <p:sldId id="646" r:id="rId34"/>
    <p:sldId id="644" r:id="rId35"/>
    <p:sldId id="645" r:id="rId36"/>
    <p:sldId id="647" r:id="rId37"/>
    <p:sldId id="650" r:id="rId38"/>
    <p:sldId id="651" r:id="rId39"/>
    <p:sldId id="648" r:id="rId40"/>
    <p:sldId id="649" r:id="rId41"/>
    <p:sldId id="652" r:id="rId42"/>
    <p:sldId id="653" r:id="rId43"/>
    <p:sldId id="654" r:id="rId44"/>
    <p:sldId id="655" r:id="rId45"/>
    <p:sldId id="656" r:id="rId46"/>
    <p:sldId id="657" r:id="rId47"/>
    <p:sldId id="658" r:id="rId48"/>
    <p:sldId id="659" r:id="rId49"/>
    <p:sldId id="660" r:id="rId50"/>
    <p:sldId id="661" r:id="rId51"/>
    <p:sldId id="662" r:id="rId52"/>
    <p:sldId id="663" r:id="rId53"/>
    <p:sldId id="664" r:id="rId54"/>
    <p:sldId id="665" r:id="rId55"/>
    <p:sldId id="66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12/14/2020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Lecture-12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Help Text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add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explanation</a:t>
            </a:r>
            <a:r>
              <a:rPr lang="en-US" sz="2400" dirty="0">
                <a:latin typeface="Corbel" panose="020B0503020204020204" pitchFamily="34" charset="0"/>
              </a:rPr>
              <a:t> to our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block of text </a:t>
            </a:r>
            <a:r>
              <a:rPr lang="en-US" sz="2400" dirty="0">
                <a:latin typeface="Corbel" panose="020B0503020204020204" pitchFamily="34" charset="0"/>
              </a:rPr>
              <a:t>next to it.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4</a:t>
            </a:r>
            <a:r>
              <a:rPr lang="en-US" sz="2400" dirty="0">
                <a:latin typeface="Corbel" panose="020B0503020204020204" pitchFamily="34" charset="0"/>
              </a:rPr>
              <a:t> has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special class </a:t>
            </a:r>
            <a:r>
              <a:rPr lang="en-US" sz="2400" dirty="0">
                <a:latin typeface="Corbel" panose="020B0503020204020204" pitchFamily="34" charset="0"/>
              </a:rPr>
              <a:t>for this called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.form-text.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This makes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element</a:t>
            </a:r>
            <a:r>
              <a:rPr lang="en-US" sz="2400" dirty="0">
                <a:latin typeface="Corbel" panose="020B0503020204020204" pitchFamily="34" charset="0"/>
              </a:rPr>
              <a:t> it is used with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block</a:t>
            </a:r>
            <a:r>
              <a:rPr lang="en-US" sz="2400" dirty="0">
                <a:latin typeface="Corbel" panose="020B0503020204020204" pitchFamily="34" charset="0"/>
              </a:rPr>
              <a:t> and adds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top margin.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780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Help Text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use </a:t>
            </a:r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class</a:t>
            </a:r>
            <a:r>
              <a:rPr lang="en-US" sz="2400" dirty="0">
                <a:latin typeface="Corbel" panose="020B0503020204020204" pitchFamily="34" charset="0"/>
              </a:rPr>
              <a:t>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tags </a:t>
            </a:r>
            <a:r>
              <a:rPr lang="en-US" sz="2400" dirty="0">
                <a:latin typeface="Corbel" panose="020B0503020204020204" pitchFamily="34" charset="0"/>
              </a:rPr>
              <a:t>such 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&lt;small&gt;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&lt;span&gt;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&lt;p&gt;.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how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help block looks</a:t>
            </a:r>
            <a:r>
              <a:rPr lang="en-US" sz="2400" dirty="0">
                <a:latin typeface="Corbel" panose="020B0503020204020204" pitchFamily="34" charset="0"/>
              </a:rPr>
              <a:t>, we can use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text utilities </a:t>
            </a:r>
            <a:r>
              <a:rPr lang="en-US" sz="2400" dirty="0">
                <a:latin typeface="Corbel" panose="020B0503020204020204" pitchFamily="34" charset="0"/>
              </a:rPr>
              <a:t>given by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4 typography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25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&lt;label for="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inputPassword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"&gt;Password&lt;/label&gt;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type="password" id="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inputPassword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aria-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passwordHelpBlock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&lt;small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id="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passwordHelpBlock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class="form-text text-info"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Your password must be 8-20 characters long, contain letters and numbers, and must not contain spaces, special characters, or emoji.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&lt;/small&gt;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063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811199"/>
            <a:ext cx="7704855" cy="402768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84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State-Disabled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prevent user interactions </a:t>
            </a:r>
            <a:r>
              <a:rPr lang="en-US" sz="2400" dirty="0">
                <a:latin typeface="Corbel" panose="020B0503020204020204" pitchFamily="34" charset="0"/>
              </a:rPr>
              <a:t>for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attribute.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It will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appear lighter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won’t take any input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99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placeholder="This is a disabled input."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disabled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757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7" y="1811199"/>
            <a:ext cx="7463772" cy="402768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76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State-Read Only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disable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readonly</a:t>
            </a:r>
            <a:r>
              <a:rPr lang="en-US" sz="2400" dirty="0">
                <a:latin typeface="Corbel" panose="020B0503020204020204" pitchFamily="34" charset="0"/>
              </a:rPr>
              <a:t> attribute too.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difference</a:t>
            </a:r>
            <a:r>
              <a:rPr lang="en-US" sz="2400" dirty="0">
                <a:latin typeface="Corbel" panose="020B0503020204020204" pitchFamily="34" charset="0"/>
              </a:rPr>
              <a:t> between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readonly</a:t>
            </a:r>
            <a:r>
              <a:rPr lang="en-US" sz="2400" dirty="0">
                <a:latin typeface="Corbel" panose="020B0503020204020204" pitchFamily="34" charset="0"/>
              </a:rPr>
              <a:t> is that the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readonly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inputs </a:t>
            </a:r>
            <a:r>
              <a:rPr lang="en-US" sz="2400" dirty="0">
                <a:latin typeface="Corbel" panose="020B0503020204020204" pitchFamily="34" charset="0"/>
              </a:rPr>
              <a:t>retain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focus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62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placeholder="This is 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readonly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input."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readonly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138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7" y="1969957"/>
            <a:ext cx="7463772" cy="371017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759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Inputs</a:t>
            </a:r>
          </a:p>
          <a:p>
            <a:pPr>
              <a:buSzPct val="100000"/>
            </a:pPr>
            <a:endParaRPr lang="en-US" sz="20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 Input</a:t>
            </a:r>
          </a:p>
          <a:p>
            <a:pPr>
              <a:buSzPct val="100000"/>
            </a:pP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Setting Sizes</a:t>
            </a:r>
          </a:p>
          <a:p>
            <a:pPr>
              <a:buSzPct val="100000"/>
            </a:pP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Adding Hep Text</a:t>
            </a:r>
          </a:p>
          <a:p>
            <a:pPr>
              <a:buSzPct val="100000"/>
            </a:pP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Input States</a:t>
            </a:r>
          </a:p>
          <a:p>
            <a:pPr>
              <a:buSzPct val="100000"/>
            </a:pP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Input Groups</a:t>
            </a:r>
          </a:p>
          <a:p>
            <a:pPr>
              <a:buSzPct val="100000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Custom Controls</a:t>
            </a:r>
          </a:p>
          <a:p>
            <a:pPr>
              <a:buSzPct val="100000"/>
            </a:pPr>
            <a:endParaRPr lang="en-US" sz="24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4-Input Groups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extend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adding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on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either side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text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icon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button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helps the user </a:t>
            </a:r>
            <a:r>
              <a:rPr lang="en-US" sz="2400" dirty="0">
                <a:latin typeface="Corbel" panose="020B0503020204020204" pitchFamily="34" charset="0"/>
              </a:rPr>
              <a:t>understand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2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Basic Input Group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create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 group </a:t>
            </a:r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an element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.input-group </a:t>
            </a:r>
            <a:r>
              <a:rPr lang="en-US" sz="2400" dirty="0">
                <a:latin typeface="Corbel" panose="020B0503020204020204" pitchFamily="34" charset="0"/>
              </a:rPr>
              <a:t>class 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holds </a:t>
            </a:r>
            <a:r>
              <a:rPr lang="en-US" sz="2400" dirty="0">
                <a:latin typeface="Corbel" panose="020B0503020204020204" pitchFamily="34" charset="0"/>
              </a:rPr>
              <a:t>both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.form-control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place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before the input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need to use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.input-group-prepend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62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Basic Input Group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And if we want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after the input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.input-group-append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 can be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text input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textarea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custom select </a:t>
            </a:r>
            <a:r>
              <a:rPr lang="en-US" sz="2400" dirty="0">
                <a:latin typeface="Corbel" panose="020B0503020204020204" pitchFamily="34" charset="0"/>
              </a:rPr>
              <a:t>or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file upload</a:t>
            </a:r>
            <a:r>
              <a:rPr lang="en-US" sz="2400" dirty="0">
                <a:latin typeface="Corbel" panose="020B0503020204020204" pitchFamily="34" charset="0"/>
              </a:rPr>
              <a:t>..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37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Basic Input Group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And if we want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after the input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.input-group-append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 can be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text input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textarea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custom select </a:t>
            </a:r>
            <a:r>
              <a:rPr lang="en-US" sz="2400" dirty="0">
                <a:latin typeface="Corbel" panose="020B0503020204020204" pitchFamily="34" charset="0"/>
              </a:rPr>
              <a:t>or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file upload</a:t>
            </a:r>
            <a:r>
              <a:rPr lang="en-US" sz="2400" dirty="0">
                <a:latin typeface="Corbel" panose="020B0503020204020204" pitchFamily="34" charset="0"/>
              </a:rPr>
              <a:t>..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81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&lt;span class="input-group-text" id="basic-addon1"&gt;@&lt;/span&gt;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="form-control"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placeholder="Username"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aria-label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="basic-addon1"&gt;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="form-control"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placeholder="Recipient's 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aria-label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="Recipient's 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="basic-addon2"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class="input-group-append"&gt;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&lt;span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class="input-group-text" id="basic-addon2"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&gt;@example.com&lt;/span&gt;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365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159" y="1969957"/>
            <a:ext cx="7395688" cy="371017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138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Button Add 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make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actionable button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61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placeholder="Recipient's 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="button-addon2"&gt;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class="input-group-append"&gt;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&lt;button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-info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 type="button"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id="button-addon2"&gt;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Subscribe&lt;/button&gt;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5852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407" y="1969957"/>
            <a:ext cx="6829192" cy="371017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5053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Multiple Add 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 input group </a:t>
            </a:r>
            <a:r>
              <a:rPr lang="en-US" sz="2400" dirty="0">
                <a:latin typeface="Corbel" panose="020B0503020204020204" pitchFamily="34" charset="0"/>
              </a:rPr>
              <a:t>can have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multiple inputs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multiple add-ons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 placing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elements</a:t>
            </a:r>
            <a:r>
              <a:rPr lang="en-US" sz="2400" dirty="0">
                <a:latin typeface="Corbel" panose="020B0503020204020204" pitchFamily="34" charset="0"/>
              </a:rPr>
              <a:t> in the same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 </a:t>
            </a:r>
            <a:r>
              <a:rPr lang="en-US" sz="2400" dirty="0">
                <a:latin typeface="Corbel" panose="020B0503020204020204" pitchFamily="34" charset="0"/>
              </a:rPr>
              <a:t>div, they will be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glued together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264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Inputs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 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Now lets discuss </a:t>
            </a:r>
            <a:r>
              <a:rPr lang="en-US" sz="2400" dirty="0">
                <a:latin typeface="Corbel" panose="020B0503020204020204" pitchFamily="34" charset="0"/>
              </a:rPr>
              <a:t>about more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4 form elements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We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already covered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buttons</a:t>
            </a:r>
            <a:r>
              <a:rPr lang="en-US" sz="2400" dirty="0">
                <a:latin typeface="Corbel" panose="020B0503020204020204" pitchFamily="34" charset="0"/>
              </a:rPr>
              <a:t> so now we will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go through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text inputs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custom inputs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checkboxes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radio buttons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select pickers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&lt;span class="input-group-text"&gt;First and last name&lt;/span&gt;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aria-label="First 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&lt;input type="text"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aria-label="Last 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aria-label="Dollar amount (with dot and two decimal places)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&lt;div class="input-group-append"&gt;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span class="input-group-text"&gt;$&lt;/span&gt;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&lt;span class="input-group-text"&gt;0.00&lt;/span&gt;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0542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407" y="2036318"/>
            <a:ext cx="6829192" cy="3577449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5794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size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 group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add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sizing</a:t>
            </a:r>
            <a:r>
              <a:rPr lang="en-US" sz="2400" dirty="0">
                <a:latin typeface="Corbel" panose="020B0503020204020204" pitchFamily="34" charset="0"/>
              </a:rPr>
              <a:t> class on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 group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inputs </a:t>
            </a:r>
            <a:r>
              <a:rPr lang="en-US" sz="2400" dirty="0">
                <a:latin typeface="Corbel" panose="020B0503020204020204" pitchFamily="34" charset="0"/>
              </a:rPr>
              <a:t>will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automatically resize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Sizing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add-ons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individually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not supported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60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There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3 size options</a:t>
            </a:r>
            <a:r>
              <a:rPr lang="en-US" sz="2400" dirty="0">
                <a:latin typeface="Corbel" panose="020B0503020204020204" pitchFamily="34" charset="0"/>
              </a:rPr>
              <a:t>: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default one </a:t>
            </a:r>
            <a:r>
              <a:rPr lang="en-US" sz="2400" dirty="0">
                <a:latin typeface="Corbel" panose="020B0503020204020204" pitchFamily="34" charset="0"/>
              </a:rPr>
              <a:t>(no extra class added),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small one </a:t>
            </a:r>
            <a:r>
              <a:rPr lang="en-US" sz="2400" dirty="0">
                <a:latin typeface="Corbel" panose="020B0503020204020204" pitchFamily="34" charset="0"/>
              </a:rPr>
              <a:t>with 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sm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large one </a:t>
            </a:r>
            <a:r>
              <a:rPr lang="en-US" sz="2400" dirty="0">
                <a:latin typeface="Corbel" panose="020B0503020204020204" pitchFamily="34" charset="0"/>
              </a:rPr>
              <a:t>with 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.input-group-lg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90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 input-group-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class="input-group-text" 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"&gt;Small&lt;/span&gt;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&lt;input type="text" class="form-control" aria-label="Sizing example input" aria-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class="input-group-text" 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-sizing-default"&gt;Default&lt;/span&gt;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&lt;input type="text" class="form-control" aria-label="Sizing example input" aria-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-sizing-default"&gt;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 input-group-lg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class="input-group-text" 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-sizing-lg"&gt;Large&lt;/span&gt;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&lt;input type="text" class="form-control" aria-label="Sizing example input" aria-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-sizing-lg"&gt;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2852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407" y="1844824"/>
            <a:ext cx="6829192" cy="396044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5294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4 Custom Inputs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4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classes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custom inputs</a:t>
            </a:r>
            <a:r>
              <a:rPr lang="en-US" sz="2400" dirty="0">
                <a:latin typeface="Corbel" panose="020B0503020204020204" pitchFamily="34" charset="0"/>
              </a:rPr>
              <a:t>: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checkboxes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radios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select pickers.</a:t>
            </a: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default checkboxes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radios </a:t>
            </a:r>
            <a:r>
              <a:rPr lang="en-US" sz="2400" dirty="0">
                <a:latin typeface="Corbel" panose="020B0503020204020204" pitchFamily="34" charset="0"/>
              </a:rPr>
              <a:t>can be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overwritten</a:t>
            </a:r>
            <a:r>
              <a:rPr lang="en-US" sz="2400" dirty="0">
                <a:latin typeface="Corbel" panose="020B0503020204020204" pitchFamily="34" charset="0"/>
              </a:rPr>
              <a:t> by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4 classes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849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4 Custom Inputs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There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 options </a:t>
            </a:r>
            <a:r>
              <a:rPr lang="en-US" sz="2400" dirty="0">
                <a:latin typeface="Corbel" panose="020B0503020204020204" pitchFamily="34" charset="0"/>
              </a:rPr>
              <a:t>both 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checkboxes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radios</a:t>
            </a:r>
            <a:r>
              <a:rPr lang="en-US" sz="2400" dirty="0">
                <a:latin typeface="Corbel" panose="020B0503020204020204" pitchFamily="34" charset="0"/>
              </a:rPr>
              <a:t>: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default version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custom one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custom version </a:t>
            </a:r>
            <a:r>
              <a:rPr lang="en-US" sz="2400" dirty="0">
                <a:latin typeface="Corbel" panose="020B0503020204020204" pitchFamily="34" charset="0"/>
              </a:rPr>
              <a:t>looks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better</a:t>
            </a:r>
            <a:r>
              <a:rPr lang="en-US" sz="2400" dirty="0">
                <a:latin typeface="Corbel" panose="020B0503020204020204" pitchFamily="34" charset="0"/>
              </a:rPr>
              <a:t> than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default version</a:t>
            </a:r>
            <a:r>
              <a:rPr lang="en-US" sz="2400" dirty="0">
                <a:latin typeface="Corbel" panose="020B0503020204020204" pitchFamily="34" charset="0"/>
              </a:rPr>
              <a:t>, so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its recommended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version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584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Stacked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CheckBox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get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custom Bootstrap 4 style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checkboxes</a:t>
            </a:r>
            <a:r>
              <a:rPr lang="en-US" sz="2400" dirty="0">
                <a:latin typeface="Corbel" panose="020B0503020204020204" pitchFamily="34" charset="0"/>
              </a:rPr>
              <a:t> we need to use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.custom-control </a:t>
            </a:r>
            <a:r>
              <a:rPr lang="en-US" sz="2400" dirty="0">
                <a:latin typeface="Corbel" panose="020B0503020204020204" pitchFamily="34" charset="0"/>
              </a:rPr>
              <a:t>class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together with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.custom-checkbox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Inside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.custom-checkbox </a:t>
            </a:r>
            <a:r>
              <a:rPr lang="en-US" sz="2400" dirty="0">
                <a:latin typeface="Corbel" panose="020B0503020204020204" pitchFamily="34" charset="0"/>
              </a:rPr>
              <a:t>element we will need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.custom-control-input</a:t>
            </a:r>
            <a:r>
              <a:rPr lang="en-US" sz="2400" dirty="0">
                <a:latin typeface="Corbel" panose="020B0503020204020204" pitchFamily="34" charset="0"/>
              </a:rPr>
              <a:t> and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.custom-control-label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are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multiple checkboxes</a:t>
            </a:r>
            <a:r>
              <a:rPr lang="en-US" sz="2400" dirty="0">
                <a:latin typeface="Corbel" panose="020B0503020204020204" pitchFamily="34" charset="0"/>
              </a:rPr>
              <a:t>, they will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vertically stacked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aligned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58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class="custom-control custom-checkbox"&gt;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&lt;input type="checkbox"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class="custom-control-input"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id="customCheck1" checked&gt;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class="custom-control-label"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for="customCheck1"&gt;You can check this first option&lt;/label&gt;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class="custom-control custom-checkbox"&gt;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&lt;input type="checkbox"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class="custom-control-input"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id="customCheck2"&gt;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class="custom-control-label"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for="customCheck2"&gt;And you can also check this second option&lt;/label&gt;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327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 Input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inputs</a:t>
            </a:r>
            <a:r>
              <a:rPr lang="en-US" sz="2400" dirty="0">
                <a:latin typeface="Corbel" panose="020B0503020204020204" pitchFamily="34" charset="0"/>
              </a:rPr>
              <a:t> that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created for text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&lt;input&gt;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textarea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&gt;.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They both need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.form-control </a:t>
            </a:r>
            <a:r>
              <a:rPr lang="en-US" sz="2400" dirty="0">
                <a:latin typeface="Corbel" panose="020B0503020204020204" pitchFamily="34" charset="0"/>
              </a:rPr>
              <a:t>class to get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Bootstrap 4 inputs look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1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808" y="1844824"/>
            <a:ext cx="6476390" cy="396044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259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Disabled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CheckBox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prevent</a:t>
            </a:r>
            <a:r>
              <a:rPr lang="en-US" sz="2400" dirty="0">
                <a:latin typeface="Corbel" panose="020B0503020204020204" pitchFamily="34" charset="0"/>
              </a:rPr>
              <a:t> all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user interactions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checkbox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attribute on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.form-check-input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880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class="custom-control custom-checkbox"&gt;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&lt;input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class="custom-control-input"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type="checkbox" value="" 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disabledCheck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disabled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&lt;label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class="custom-control-label"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for="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disabledCheck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You can't check this.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3522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342" y="1844824"/>
            <a:ext cx="6778034" cy="396044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3020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Stacked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RadioButton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custom radio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use </a:t>
            </a:r>
            <a:r>
              <a:rPr lang="en-US" sz="2400" dirty="0">
                <a:latin typeface="Corbel" panose="020B0503020204020204" pitchFamily="34" charset="0"/>
              </a:rPr>
              <a:t>the base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.custom-control </a:t>
            </a:r>
            <a:r>
              <a:rPr lang="en-US" sz="2400" dirty="0">
                <a:latin typeface="Corbel" panose="020B0503020204020204" pitchFamily="34" charset="0"/>
              </a:rPr>
              <a:t>class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together with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.custom-radio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 input </a:t>
            </a:r>
            <a:r>
              <a:rPr lang="en-US" sz="2400" dirty="0">
                <a:latin typeface="Corbel" panose="020B0503020204020204" pitchFamily="34" charset="0"/>
              </a:rPr>
              <a:t>needs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.custom-control-input </a:t>
            </a:r>
            <a:r>
              <a:rPr lang="en-US" sz="2400" dirty="0">
                <a:latin typeface="Corbel" panose="020B0503020204020204" pitchFamily="34" charset="0"/>
              </a:rPr>
              <a:t>class and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label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.custom-control-label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radio buttons </a:t>
            </a:r>
            <a:r>
              <a:rPr lang="en-US" sz="2400" dirty="0">
                <a:latin typeface="Corbel" panose="020B0503020204020204" pitchFamily="34" charset="0"/>
              </a:rPr>
              <a:t>will appear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stacked</a:t>
            </a:r>
            <a:r>
              <a:rPr lang="en-US" sz="2400" dirty="0">
                <a:latin typeface="Corbel" panose="020B0503020204020204" pitchFamily="34" charset="0"/>
              </a:rPr>
              <a:t> as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default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behaviour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48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class="custom-control custom-radio"&gt;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&lt;input type="radio" id="customRadio1" name="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customRadio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class="custom-control-input"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checked&gt;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class="custom-control-label"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for="customRadio1"&gt;Toggle the first option&lt;/label&gt;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class="custom-control custom-radio"&gt;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&lt;input type="radio" id="customRadio2" name="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customRadio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class="custom-control-input"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class="custom-control-label"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for="customRadio2"&gt;Or toggle the second option&lt;/label&gt;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8352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342" y="1844824"/>
            <a:ext cx="6706026" cy="396044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0740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Inline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RadioButton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place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radio buttons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inline</a:t>
            </a:r>
            <a:r>
              <a:rPr lang="en-US" sz="2400" dirty="0">
                <a:latin typeface="Corbel" panose="020B0503020204020204" pitchFamily="34" charset="0"/>
              </a:rPr>
              <a:t> if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.custom-control-inline</a:t>
            </a:r>
            <a:r>
              <a:rPr lang="en-US" sz="2400" dirty="0">
                <a:latin typeface="Corbel" panose="020B0503020204020204" pitchFamily="34" charset="0"/>
              </a:rPr>
              <a:t> to each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.custom-control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140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class="custom-control custom-radio custom-control-inline"&gt;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&lt;input type="radio" id="customRadioInline1" name="customRadioInline1"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class="custom-control-input"&gt;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&lt;label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class="custom-control-label"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for="customRadioInline1"&gt;Toggle this first option&lt;/label&gt;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 custom-radio custom-control-inline"&gt;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&lt;input type="radio" id="customRadioInline2" name="customRadioInline1"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class="custom-control-input"&gt;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&lt;label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class="custom-control-label"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for="customRadioInline2"&gt;Or toggle this second option&lt;/label&gt;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3893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342" y="1844824"/>
            <a:ext cx="6850041" cy="396044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838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&lt;label for="input1"&gt;Email address&lt;/label&gt;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type="email"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id="input1" placeholder="name@example.com"&gt;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&lt;label for="textarea1"&gt;Your Description&lt;/label&gt;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textarea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id="textarea1" rows="3" placeholder="Write your story here..."&gt;&lt;/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textarea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4344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Disabled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RadioButton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prevent</a:t>
            </a:r>
            <a:r>
              <a:rPr lang="en-US" sz="2400" dirty="0">
                <a:latin typeface="Corbel" panose="020B0503020204020204" pitchFamily="34" charset="0"/>
              </a:rPr>
              <a:t> all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user interactions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radio button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attribute on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 .custom-control-input.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24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class="custom-control custom-radio"&gt;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&lt;input type="radio" id="radio3" name="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radioDisabled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customRadioDisabled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class="custom-control-input"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disabled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class="custom-control-label"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customRadioDisabled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"&gt;Toggle this custom radio&lt;/label&gt;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105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342" y="1844824"/>
            <a:ext cx="6778034" cy="396044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7566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Select Picker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change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style</a:t>
            </a:r>
            <a:r>
              <a:rPr lang="en-US" sz="2400" dirty="0">
                <a:latin typeface="Corbel" panose="020B0503020204020204" pitchFamily="34" charset="0"/>
              </a:rPr>
              <a:t> of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select picker </a:t>
            </a:r>
            <a:r>
              <a:rPr lang="en-US" sz="2400" dirty="0">
                <a:latin typeface="Corbel" panose="020B0503020204020204" pitchFamily="34" charset="0"/>
              </a:rPr>
              <a:t>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default browser style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Bootstrap 4 style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need to 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.custom-select </a:t>
            </a:r>
            <a:r>
              <a:rPr lang="en-US" sz="2400" dirty="0">
                <a:latin typeface="Corbel" panose="020B0503020204020204" pitchFamily="34" charset="0"/>
              </a:rPr>
              <a:t>class.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80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&lt;select class="custom-select"&gt;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&lt;option selected&gt;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 is a select menu&lt;/option&gt;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&lt;option value="1"&gt;Option 1&lt;/option&gt;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&lt;option value="2"&gt;Option 2&lt;/option&gt;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&lt;option value="3"&gt;Option 3&lt;/option&gt;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&lt;/select&gt;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4859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1570" y="1844824"/>
            <a:ext cx="6652869" cy="396044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087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772816"/>
            <a:ext cx="7704855" cy="4032447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5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modify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dimensions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text</a:t>
            </a:r>
            <a:r>
              <a:rPr lang="en-US" sz="2400" dirty="0">
                <a:latin typeface="Corbel" panose="020B0503020204020204" pitchFamily="34" charset="0"/>
              </a:rPr>
              <a:t> inside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inputs</a:t>
            </a:r>
            <a:r>
              <a:rPr lang="en-US" sz="2400" dirty="0">
                <a:latin typeface="Corbel" panose="020B0503020204020204" pitchFamily="34" charset="0"/>
              </a:rPr>
              <a:t> and their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height </a:t>
            </a:r>
            <a:r>
              <a:rPr lang="en-US" sz="2400" dirty="0">
                <a:latin typeface="Corbel" panose="020B0503020204020204" pitchFamily="34" charset="0"/>
              </a:rPr>
              <a:t>with the classes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.form-control-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sm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for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smaller input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.form-control-lg </a:t>
            </a:r>
            <a:r>
              <a:rPr lang="en-US" sz="2400" dirty="0">
                <a:latin typeface="Corbel" panose="020B0503020204020204" pitchFamily="34" charset="0"/>
              </a:rPr>
              <a:t>for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bigger input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42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form-control-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placeholder="Small input"&gt;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placeholder="Default input"&gt;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form-control-lg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placeholder="Large input"&gt;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562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772816"/>
            <a:ext cx="7704855" cy="4104455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136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8526</TotalTime>
  <Words>2348</Words>
  <Application>Microsoft Office PowerPoint</Application>
  <PresentationFormat>On-screen Show (4:3)</PresentationFormat>
  <Paragraphs>340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Inputs</vt:lpstr>
      <vt:lpstr>Text Input</vt:lpstr>
      <vt:lpstr>Example</vt:lpstr>
      <vt:lpstr>Output</vt:lpstr>
      <vt:lpstr>Setting Sizes</vt:lpstr>
      <vt:lpstr>Example</vt:lpstr>
      <vt:lpstr>Output</vt:lpstr>
      <vt:lpstr>Adding Help Text</vt:lpstr>
      <vt:lpstr>Adding Help Text</vt:lpstr>
      <vt:lpstr>Example</vt:lpstr>
      <vt:lpstr>Output</vt:lpstr>
      <vt:lpstr>Input State-Disabled</vt:lpstr>
      <vt:lpstr>Example</vt:lpstr>
      <vt:lpstr>Output</vt:lpstr>
      <vt:lpstr>Input State-Read Only</vt:lpstr>
      <vt:lpstr>Example</vt:lpstr>
      <vt:lpstr>Output</vt:lpstr>
      <vt:lpstr>BootStrap 4-Input Groups</vt:lpstr>
      <vt:lpstr>Basic Input Group</vt:lpstr>
      <vt:lpstr>Basic Input Group</vt:lpstr>
      <vt:lpstr>Basic Input Group</vt:lpstr>
      <vt:lpstr>Example</vt:lpstr>
      <vt:lpstr>Output</vt:lpstr>
      <vt:lpstr>Button Add On</vt:lpstr>
      <vt:lpstr>Example</vt:lpstr>
      <vt:lpstr>Output</vt:lpstr>
      <vt:lpstr>Multiple Add On</vt:lpstr>
      <vt:lpstr>Example</vt:lpstr>
      <vt:lpstr>Output</vt:lpstr>
      <vt:lpstr>Setting Sizes</vt:lpstr>
      <vt:lpstr>Setting Sizes</vt:lpstr>
      <vt:lpstr>Example</vt:lpstr>
      <vt:lpstr>Output</vt:lpstr>
      <vt:lpstr>BootStrap 4 Custom Inputs</vt:lpstr>
      <vt:lpstr>BootStrap 4 Custom Inputs</vt:lpstr>
      <vt:lpstr>Stacked CheckBox</vt:lpstr>
      <vt:lpstr>Example</vt:lpstr>
      <vt:lpstr>Output</vt:lpstr>
      <vt:lpstr>Disabled CheckBox</vt:lpstr>
      <vt:lpstr>Example</vt:lpstr>
      <vt:lpstr>Output</vt:lpstr>
      <vt:lpstr>Stacked RadioButton</vt:lpstr>
      <vt:lpstr>Example</vt:lpstr>
      <vt:lpstr>Output</vt:lpstr>
      <vt:lpstr>Inline RadioButton</vt:lpstr>
      <vt:lpstr>Example</vt:lpstr>
      <vt:lpstr>Output</vt:lpstr>
      <vt:lpstr>Disabled RadioButton</vt:lpstr>
      <vt:lpstr>Example</vt:lpstr>
      <vt:lpstr>Output</vt:lpstr>
      <vt:lpstr>Select Picker</vt:lpstr>
      <vt:lpstr>Example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637</cp:revision>
  <dcterms:created xsi:type="dcterms:W3CDTF">2016-02-04T12:02:26Z</dcterms:created>
  <dcterms:modified xsi:type="dcterms:W3CDTF">2020-12-14T06:40:09Z</dcterms:modified>
</cp:coreProperties>
</file>