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7" r:id="rId2"/>
    <p:sldId id="258" r:id="rId3"/>
    <p:sldId id="458" r:id="rId4"/>
    <p:sldId id="675" r:id="rId5"/>
    <p:sldId id="576" r:id="rId6"/>
    <p:sldId id="577" r:id="rId7"/>
    <p:sldId id="618" r:id="rId8"/>
    <p:sldId id="676" r:id="rId9"/>
    <p:sldId id="677" r:id="rId10"/>
    <p:sldId id="678" r:id="rId11"/>
    <p:sldId id="679" r:id="rId12"/>
    <p:sldId id="680" r:id="rId13"/>
    <p:sldId id="681" r:id="rId14"/>
    <p:sldId id="684" r:id="rId15"/>
    <p:sldId id="685" r:id="rId16"/>
    <p:sldId id="686" r:id="rId17"/>
    <p:sldId id="682" r:id="rId18"/>
    <p:sldId id="683" r:id="rId19"/>
    <p:sldId id="687" r:id="rId20"/>
    <p:sldId id="688" r:id="rId21"/>
    <p:sldId id="691" r:id="rId22"/>
    <p:sldId id="689" r:id="rId23"/>
    <p:sldId id="690" r:id="rId24"/>
    <p:sldId id="692" r:id="rId25"/>
    <p:sldId id="695" r:id="rId26"/>
    <p:sldId id="693" r:id="rId27"/>
    <p:sldId id="694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09F3264-3D1F-46D6-B85B-0FCE6A54E12C}"/>
    <pc:docChg chg="custSel addSld modSld">
      <pc:chgData name="Sharma Computer Academy" userId="08476b32c11f4418" providerId="LiveId" clId="{809F3264-3D1F-46D6-B85B-0FCE6A54E12C}" dt="2020-12-30T08:11:12.124" v="220" actId="14100"/>
      <pc:docMkLst>
        <pc:docMk/>
      </pc:docMkLst>
      <pc:sldChg chg="modSp modAnim">
        <pc:chgData name="Sharma Computer Academy" userId="08476b32c11f4418" providerId="LiveId" clId="{809F3264-3D1F-46D6-B85B-0FCE6A54E12C}" dt="2020-12-30T07:50:58.236" v="69" actId="207"/>
        <pc:sldMkLst>
          <pc:docMk/>
          <pc:sldMk cId="0" sldId="258"/>
        </pc:sldMkLst>
        <pc:spChg chg="mod">
          <ac:chgData name="Sharma Computer Academy" userId="08476b32c11f4418" providerId="LiveId" clId="{809F3264-3D1F-46D6-B85B-0FCE6A54E12C}" dt="2020-12-30T07:50:58.236" v="69" actId="20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809F3264-3D1F-46D6-B85B-0FCE6A54E12C}" dt="2020-12-30T07:58:40.951" v="164" actId="115"/>
        <pc:sldMkLst>
          <pc:docMk/>
          <pc:sldMk cId="3945866618" sldId="699"/>
        </pc:sldMkLst>
        <pc:spChg chg="mod">
          <ac:chgData name="Sharma Computer Academy" userId="08476b32c11f4418" providerId="LiveId" clId="{809F3264-3D1F-46D6-B85B-0FCE6A54E12C}" dt="2020-12-30T07:55:37.244" v="97" actId="20577"/>
          <ac:spMkLst>
            <pc:docMk/>
            <pc:sldMk cId="3945866618" sldId="699"/>
            <ac:spMk id="2" creationId="{00000000-0000-0000-0000-000000000000}"/>
          </ac:spMkLst>
        </pc:spChg>
        <pc:spChg chg="add del">
          <ac:chgData name="Sharma Computer Academy" userId="08476b32c11f4418" providerId="LiveId" clId="{809F3264-3D1F-46D6-B85B-0FCE6A54E12C}" dt="2020-12-30T07:57:05.398" v="101"/>
          <ac:spMkLst>
            <pc:docMk/>
            <pc:sldMk cId="3945866618" sldId="699"/>
            <ac:spMk id="3" creationId="{EDC5EF15-3A01-46B8-8013-864E09F6E680}"/>
          </ac:spMkLst>
        </pc:spChg>
        <pc:spChg chg="add del mod">
          <ac:chgData name="Sharma Computer Academy" userId="08476b32c11f4418" providerId="LiveId" clId="{809F3264-3D1F-46D6-B85B-0FCE6A54E12C}" dt="2020-12-30T07:57:04.740" v="100"/>
          <ac:spMkLst>
            <pc:docMk/>
            <pc:sldMk cId="3945866618" sldId="699"/>
            <ac:spMk id="4" creationId="{D322FA09-3215-4575-B4CF-A369F7E508D7}"/>
          </ac:spMkLst>
        </pc:spChg>
        <pc:spChg chg="mod">
          <ac:chgData name="Sharma Computer Academy" userId="08476b32c11f4418" providerId="LiveId" clId="{809F3264-3D1F-46D6-B85B-0FCE6A54E12C}" dt="2020-12-30T07:58:40.951" v="164" actId="115"/>
          <ac:spMkLst>
            <pc:docMk/>
            <pc:sldMk cId="3945866618" sldId="699"/>
            <ac:spMk id="7" creationId="{8165C9EC-D972-466A-807E-59E641D456A4}"/>
          </ac:spMkLst>
        </pc:spChg>
      </pc:sldChg>
      <pc:sldChg chg="modSp add mod replId">
        <pc:chgData name="Sharma Computer Academy" userId="08476b32c11f4418" providerId="LiveId" clId="{809F3264-3D1F-46D6-B85B-0FCE6A54E12C}" dt="2020-12-30T08:02:49.190" v="190" actId="20577"/>
        <pc:sldMkLst>
          <pc:docMk/>
          <pc:sldMk cId="167379413" sldId="700"/>
        </pc:sldMkLst>
        <pc:spChg chg="mod">
          <ac:chgData name="Sharma Computer Academy" userId="08476b32c11f4418" providerId="LiveId" clId="{809F3264-3D1F-46D6-B85B-0FCE6A54E12C}" dt="2020-12-30T08:02:49.190" v="190" actId="20577"/>
          <ac:spMkLst>
            <pc:docMk/>
            <pc:sldMk cId="167379413" sldId="700"/>
            <ac:spMk id="2" creationId="{00000000-0000-0000-0000-000000000000}"/>
          </ac:spMkLst>
        </pc:spChg>
        <pc:spChg chg="mod">
          <ac:chgData name="Sharma Computer Academy" userId="08476b32c11f4418" providerId="LiveId" clId="{809F3264-3D1F-46D6-B85B-0FCE6A54E12C}" dt="2020-12-30T08:02:30.516" v="167" actId="207"/>
          <ac:spMkLst>
            <pc:docMk/>
            <pc:sldMk cId="167379413" sldId="700"/>
            <ac:spMk id="7" creationId="{8165C9EC-D972-466A-807E-59E641D456A4}"/>
          </ac:spMkLst>
        </pc:spChg>
      </pc:sldChg>
      <pc:sldChg chg="modSp add mod replId">
        <pc:chgData name="Sharma Computer Academy" userId="08476b32c11f4418" providerId="LiveId" clId="{809F3264-3D1F-46D6-B85B-0FCE6A54E12C}" dt="2020-12-30T08:04:24.531" v="193" actId="14100"/>
        <pc:sldMkLst>
          <pc:docMk/>
          <pc:sldMk cId="2449477987" sldId="701"/>
        </pc:sldMkLst>
        <pc:picChg chg="mod">
          <ac:chgData name="Sharma Computer Academy" userId="08476b32c11f4418" providerId="LiveId" clId="{809F3264-3D1F-46D6-B85B-0FCE6A54E12C}" dt="2020-12-30T08:04:24.531" v="193" actId="14100"/>
          <ac:picMkLst>
            <pc:docMk/>
            <pc:sldMk cId="2449477987" sldId="701"/>
            <ac:picMk id="4" creationId="{B1848BE1-CE17-4694-B441-7837D90F9959}"/>
          </ac:picMkLst>
        </pc:picChg>
      </pc:sldChg>
      <pc:sldChg chg="modSp add mod">
        <pc:chgData name="Sharma Computer Academy" userId="08476b32c11f4418" providerId="LiveId" clId="{809F3264-3D1F-46D6-B85B-0FCE6A54E12C}" dt="2020-12-30T08:05:04.637" v="204" actId="20577"/>
        <pc:sldMkLst>
          <pc:docMk/>
          <pc:sldMk cId="3140519260" sldId="702"/>
        </pc:sldMkLst>
        <pc:spChg chg="mod">
          <ac:chgData name="Sharma Computer Academy" userId="08476b32c11f4418" providerId="LiveId" clId="{809F3264-3D1F-46D6-B85B-0FCE6A54E12C}" dt="2020-12-30T08:05:04.637" v="204" actId="20577"/>
          <ac:spMkLst>
            <pc:docMk/>
            <pc:sldMk cId="3140519260" sldId="702"/>
            <ac:spMk id="2" creationId="{00000000-0000-0000-0000-000000000000}"/>
          </ac:spMkLst>
        </pc:spChg>
        <pc:spChg chg="mod">
          <ac:chgData name="Sharma Computer Academy" userId="08476b32c11f4418" providerId="LiveId" clId="{809F3264-3D1F-46D6-B85B-0FCE6A54E12C}" dt="2020-12-30T08:04:31.234" v="194" actId="20577"/>
          <ac:spMkLst>
            <pc:docMk/>
            <pc:sldMk cId="3140519260" sldId="702"/>
            <ac:spMk id="7" creationId="{8165C9EC-D972-466A-807E-59E641D456A4}"/>
          </ac:spMkLst>
        </pc:spChg>
      </pc:sldChg>
      <pc:sldChg chg="modSp add mod replId">
        <pc:chgData name="Sharma Computer Academy" userId="08476b32c11f4418" providerId="LiveId" clId="{809F3264-3D1F-46D6-B85B-0FCE6A54E12C}" dt="2020-12-30T08:04:54.219" v="197" actId="14100"/>
        <pc:sldMkLst>
          <pc:docMk/>
          <pc:sldMk cId="663706810" sldId="703"/>
        </pc:sldMkLst>
        <pc:picChg chg="mod">
          <ac:chgData name="Sharma Computer Academy" userId="08476b32c11f4418" providerId="LiveId" clId="{809F3264-3D1F-46D6-B85B-0FCE6A54E12C}" dt="2020-12-30T08:04:54.219" v="197" actId="14100"/>
          <ac:picMkLst>
            <pc:docMk/>
            <pc:sldMk cId="663706810" sldId="703"/>
            <ac:picMk id="4" creationId="{B1848BE1-CE17-4694-B441-7837D90F9959}"/>
          </ac:picMkLst>
        </pc:picChg>
      </pc:sldChg>
      <pc:sldChg chg="modSp add mod">
        <pc:chgData name="Sharma Computer Academy" userId="08476b32c11f4418" providerId="LiveId" clId="{809F3264-3D1F-46D6-B85B-0FCE6A54E12C}" dt="2020-12-30T08:11:12.124" v="220" actId="14100"/>
        <pc:sldMkLst>
          <pc:docMk/>
          <pc:sldMk cId="2316629279" sldId="704"/>
        </pc:sldMkLst>
        <pc:spChg chg="mod">
          <ac:chgData name="Sharma Computer Academy" userId="08476b32c11f4418" providerId="LiveId" clId="{809F3264-3D1F-46D6-B85B-0FCE6A54E12C}" dt="2020-12-30T08:10:58.880" v="217" actId="20577"/>
          <ac:spMkLst>
            <pc:docMk/>
            <pc:sldMk cId="2316629279" sldId="704"/>
            <ac:spMk id="2" creationId="{00000000-0000-0000-0000-000000000000}"/>
          </ac:spMkLst>
        </pc:spChg>
        <pc:picChg chg="mod">
          <ac:chgData name="Sharma Computer Academy" userId="08476b32c11f4418" providerId="LiveId" clId="{809F3264-3D1F-46D6-B85B-0FCE6A54E12C}" dt="2020-12-30T08:11:12.124" v="220" actId="14100"/>
          <ac:picMkLst>
            <pc:docMk/>
            <pc:sldMk cId="2316629279" sldId="704"/>
            <ac:picMk id="4" creationId="{B1848BE1-CE17-4694-B441-7837D90F99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12/30/2020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Lecture-14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Links To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next thing commonly found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navigation bars </a:t>
            </a:r>
            <a:r>
              <a:rPr lang="en-US" sz="2400" dirty="0">
                <a:latin typeface="Corbel" panose="020B0503020204020204" pitchFamily="34" charset="0"/>
              </a:rPr>
              <a:t>after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brand</a:t>
            </a:r>
            <a:r>
              <a:rPr lang="en-US" sz="2400" dirty="0">
                <a:latin typeface="Corbel" panose="020B0503020204020204" pitchFamily="34" charset="0"/>
              </a:rPr>
              <a:t> is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list of links </a:t>
            </a:r>
            <a:r>
              <a:rPr lang="en-US" sz="2400" dirty="0">
                <a:latin typeface="Corbel" panose="020B0503020204020204" pitchFamily="34" charset="0"/>
              </a:rPr>
              <a:t>horizontally aligned.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 make use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4 design</a:t>
            </a:r>
            <a:r>
              <a:rPr lang="en-US" sz="2400" dirty="0">
                <a:latin typeface="Corbel" panose="020B0503020204020204" pitchFamily="34" charset="0"/>
              </a:rPr>
              <a:t>, we should add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.navbar-nav </a:t>
            </a:r>
            <a:r>
              <a:rPr lang="en-US" sz="2400" dirty="0">
                <a:latin typeface="Corbel" panose="020B0503020204020204" pitchFamily="34" charset="0"/>
              </a:rPr>
              <a:t>class 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&lt;ul&gt; </a:t>
            </a:r>
            <a:r>
              <a:rPr lang="en-US" sz="2400" dirty="0">
                <a:latin typeface="Corbel" panose="020B0503020204020204" pitchFamily="34" charset="0"/>
              </a:rPr>
              <a:t>list of elements and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.nav-item </a:t>
            </a:r>
            <a:r>
              <a:rPr lang="en-US" sz="2400" dirty="0">
                <a:latin typeface="Corbel" panose="020B0503020204020204" pitchFamily="34" charset="0"/>
              </a:rPr>
              <a:t>class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each element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links</a:t>
            </a:r>
            <a:r>
              <a:rPr lang="en-US" sz="2400" dirty="0">
                <a:latin typeface="Corbel" panose="020B0503020204020204" pitchFamily="34" charset="0"/>
              </a:rPr>
              <a:t> should get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.nav-link </a:t>
            </a:r>
            <a:r>
              <a:rPr lang="en-US" sz="2400" dirty="0">
                <a:latin typeface="Corbel" panose="020B0503020204020204" pitchFamily="34" charset="0"/>
              </a:rPr>
              <a:t>class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12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&lt;nav class="navbar navbar-dark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-dark"&gt;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&lt;a class="navbar-brand"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="../images/scalivelogo.png" alt="logo"&gt;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&lt;ul class="navbar-nav"&gt;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&lt;li class="nav-item active"&gt;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&lt;a class="nav-link"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="#"&gt;Home 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&lt;li class="nav-item"&gt;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&lt;a class="nav-link"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="#"&gt;About Us&lt;/a&gt;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&lt;li class="nav-item"&gt;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&lt;a class="nav-link"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="#"&gt;Courses&lt;/a&gt;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&lt;/ul&gt;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2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412776"/>
            <a:ext cx="8880745" cy="496855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48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Links To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is not</a:t>
            </a:r>
            <a:r>
              <a:rPr lang="en-US" sz="2400" dirty="0">
                <a:latin typeface="Corbel" panose="020B0503020204020204" pitchFamily="34" charset="0"/>
              </a:rPr>
              <a:t> what we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actually trying to do </a:t>
            </a:r>
            <a:r>
              <a:rPr lang="en-US" sz="2400" dirty="0">
                <a:latin typeface="Corbel" panose="020B0503020204020204" pitchFamily="34" charset="0"/>
              </a:rPr>
              <a:t>since we want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horizontal list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links.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US" sz="2400" dirty="0">
                <a:latin typeface="Corbel" panose="020B0503020204020204" pitchFamily="34" charset="0"/>
              </a:rPr>
              <a:t>to get there, 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need to understand </a:t>
            </a:r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default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behaviour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47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Links To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 of links </a:t>
            </a:r>
            <a:r>
              <a:rPr lang="en-US" sz="2400" dirty="0">
                <a:latin typeface="Corbel" panose="020B0503020204020204" pitchFamily="34" charset="0"/>
              </a:rPr>
              <a:t>appears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vertically</a:t>
            </a:r>
            <a:r>
              <a:rPr lang="en-US" sz="2400" dirty="0">
                <a:latin typeface="Corbel" panose="020B0503020204020204" pitchFamily="34" charset="0"/>
              </a:rPr>
              <a:t> because this is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behaviour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mobile devices </a:t>
            </a:r>
            <a:r>
              <a:rPr lang="en-US" sz="2400" dirty="0">
                <a:latin typeface="Corbel" panose="020B0503020204020204" pitchFamily="34" charset="0"/>
              </a:rPr>
              <a:t>(and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Bootstrap 4 </a:t>
            </a:r>
            <a:r>
              <a:rPr lang="en-US" sz="2400" dirty="0">
                <a:latin typeface="Corbel" panose="020B0503020204020204" pitchFamily="34" charset="0"/>
              </a:rPr>
              <a:t>is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mobile-first library</a:t>
            </a:r>
            <a:r>
              <a:rPr lang="en-US" sz="2400" dirty="0">
                <a:latin typeface="Corbel" panose="020B0503020204020204" pitchFamily="34" charset="0"/>
              </a:rPr>
              <a:t>).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So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this appearance </a:t>
            </a:r>
            <a:r>
              <a:rPr lang="en-US" sz="2400" dirty="0">
                <a:latin typeface="Corbel" panose="020B0503020204020204" pitchFamily="34" charset="0"/>
              </a:rPr>
              <a:t>is by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design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85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Links To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But, even so</a:t>
            </a:r>
            <a:r>
              <a:rPr lang="en-US" sz="2400" dirty="0">
                <a:latin typeface="Corbel" panose="020B0503020204020204" pitchFamily="34" charset="0"/>
              </a:rPr>
              <a:t>, this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behaviour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not entirely what we want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mobile devices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Since it will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take up most of the space </a:t>
            </a:r>
            <a:r>
              <a:rPr lang="en-US" sz="2400" dirty="0">
                <a:latin typeface="Corbel" panose="020B0503020204020204" pitchFamily="34" charset="0"/>
              </a:rPr>
              <a:t>on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mobile display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common practice </a:t>
            </a:r>
            <a:r>
              <a:rPr lang="en-US" sz="2400" dirty="0">
                <a:latin typeface="Corbel" panose="020B0503020204020204" pitchFamily="34" charset="0"/>
              </a:rPr>
              <a:t>is to have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toggle button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collapses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menu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02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Links To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US" sz="2400" dirty="0">
                <a:latin typeface="Corbel" panose="020B0503020204020204" pitchFamily="34" charset="0"/>
              </a:rPr>
              <a:t>to be able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toggle the list of links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mobile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to wrap it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div</a:t>
            </a:r>
            <a:r>
              <a:rPr lang="en-US" sz="2400" dirty="0">
                <a:latin typeface="Corbel" panose="020B0503020204020204" pitchFamily="34" charset="0"/>
              </a:rPr>
              <a:t> with the classes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.collapse </a:t>
            </a:r>
            <a:r>
              <a:rPr lang="en-US" sz="2400" dirty="0">
                <a:latin typeface="Corbel" panose="020B0503020204020204" pitchFamily="34" charset="0"/>
              </a:rPr>
              <a:t>and .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navbar-collapse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also assign </a:t>
            </a:r>
            <a:r>
              <a:rPr lang="en-US" sz="2400" dirty="0">
                <a:latin typeface="Corbel" panose="020B0503020204020204" pitchFamily="34" charset="0"/>
              </a:rPr>
              <a:t>to it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unique id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we need a toggler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triggers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collapse action </a:t>
            </a:r>
            <a:r>
              <a:rPr lang="en-US" sz="2400" dirty="0">
                <a:latin typeface="Corbel" panose="020B0503020204020204" pitchFamily="34" charset="0"/>
              </a:rPr>
              <a:t>for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list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given id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13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&lt;nav class="navbar navbar-dark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-dark"&gt;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&lt;a class="navbar-brand"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="../images/scalivelogo.png" alt="logo"&gt;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class="navbar-toggler" type="button" data-toggle="collapse" data-target="#navbar-list"&gt;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&lt;span class="navbar-toggler-icon"&gt;&lt;/span&gt;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&lt;/button&gt;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&lt;div class="collapse navbar-collapse" id="navbar-list"&gt;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&lt;ul class="navbar-nav"&gt;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 active"&gt;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="#"&gt;Home 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="#"&gt;About Us&lt;/a&gt;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="#"&gt;Courses&lt;/a&gt;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&lt;/ul&gt;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&lt;/nav&gt;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903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412776"/>
            <a:ext cx="8880745" cy="496855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574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412776"/>
            <a:ext cx="8880745" cy="496855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00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NavBar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NavBar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Brand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Adding Images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Adding Links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Adding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DropDown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Responsive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If we leave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4 navbar </a:t>
            </a:r>
            <a:r>
              <a:rPr lang="en-US" sz="2400" dirty="0">
                <a:latin typeface="Corbel" panose="020B0503020204020204" pitchFamily="34" charset="0"/>
              </a:rPr>
              <a:t>like that,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still it will show </a:t>
            </a:r>
            <a:r>
              <a:rPr lang="en-US" sz="2400" dirty="0">
                <a:latin typeface="Corbel" panose="020B0503020204020204" pitchFamily="34" charset="0"/>
              </a:rPr>
              <a:t>the responsive </a:t>
            </a:r>
            <a:r>
              <a:rPr lang="en-US" sz="2400" dirty="0" err="1">
                <a:latin typeface="Corbel" panose="020B0503020204020204" pitchFamily="34" charset="0"/>
              </a:rPr>
              <a:t>behaviour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But 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regardless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screen resolution </a:t>
            </a:r>
            <a:r>
              <a:rPr lang="en-US" sz="2400" dirty="0">
                <a:latin typeface="Corbel" panose="020B0503020204020204" pitchFamily="34" charset="0"/>
              </a:rPr>
              <a:t>we are on, we will see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burger menu button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when we press it</a:t>
            </a:r>
            <a:r>
              <a:rPr lang="en-US" sz="2400" dirty="0">
                <a:latin typeface="Corbel" panose="020B0503020204020204" pitchFamily="34" charset="0"/>
              </a:rPr>
              <a:t>, we will see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list of links </a:t>
            </a:r>
            <a:r>
              <a:rPr lang="en-US" sz="2400" dirty="0">
                <a:latin typeface="Corbel" panose="020B0503020204020204" pitchFamily="34" charset="0"/>
              </a:rPr>
              <a:t>arranged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vertically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03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Responsive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But, 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show the links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horizontal format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can do that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specifying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breakpoint</a:t>
            </a:r>
            <a:r>
              <a:rPr lang="en-US" sz="2400" dirty="0">
                <a:latin typeface="Corbel" panose="020B0503020204020204" pitchFamily="34" charset="0"/>
              </a:rPr>
              <a:t> where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want to start seeing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behaviour</a:t>
            </a:r>
            <a:r>
              <a:rPr lang="en-US" sz="2400" dirty="0">
                <a:latin typeface="Corbel" panose="020B0503020204020204" pitchFamily="34" charset="0"/>
              </a:rPr>
              <a:t> with 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.navbar-expand-[breakpoint].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So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, if we want </a:t>
            </a:r>
            <a:r>
              <a:rPr lang="en-US" sz="2400" dirty="0">
                <a:latin typeface="Corbel" panose="020B0503020204020204" pitchFamily="34" charset="0"/>
              </a:rPr>
              <a:t>for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menu </a:t>
            </a:r>
            <a:r>
              <a:rPr lang="en-US" sz="2400" dirty="0">
                <a:latin typeface="Corbel" panose="020B0503020204020204" pitchFamily="34" charset="0"/>
              </a:rPr>
              <a:t>to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horizontal </a:t>
            </a:r>
            <a:r>
              <a:rPr lang="en-US" sz="2400" dirty="0">
                <a:latin typeface="Corbel" panose="020B0503020204020204" pitchFamily="34" charset="0"/>
              </a:rPr>
              <a:t>starting with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large mobile devices</a:t>
            </a:r>
            <a:r>
              <a:rPr lang="en-US" sz="2400" dirty="0">
                <a:latin typeface="Corbel" panose="020B0503020204020204" pitchFamily="34" charset="0"/>
              </a:rPr>
              <a:t>, we will need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.navbar-expand-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sm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class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39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&lt;nav class="navbar navbar-dark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-dark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navbar-expand-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&lt;a class="navbar-brand"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="../images/scalivelogo.png" alt="logo"&gt;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&lt;button class="navbar-toggler" type="button" data-toggle="collapse" data-target="#navbar-list"&gt;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class="navbar-toggler-icon"&gt;&lt;/span&gt;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&lt;/button&gt;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class="collapse navbar-collapse" id="navbar-list"&gt;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&lt;ul class="navbar-nav"&gt;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 active"&gt;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="#"&gt;Home 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="#"&gt;About Us&lt;/a&gt;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="#"&gt;Courses&lt;/a&gt;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&lt;/ul&gt;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&lt;/nav&gt;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569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412776"/>
            <a:ext cx="8880745" cy="504056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565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DropDown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To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add dropdowns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navbar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will need </a:t>
            </a:r>
            <a:r>
              <a:rPr lang="en-US" sz="2400" dirty="0">
                <a:latin typeface="Corbel" panose="020B0503020204020204" pitchFamily="34" charset="0"/>
              </a:rPr>
              <a:t>for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.dropdown </a:t>
            </a:r>
            <a:r>
              <a:rPr lang="en-US" sz="2400" dirty="0">
                <a:latin typeface="Corbel" panose="020B0503020204020204" pitchFamily="34" charset="0"/>
              </a:rPr>
              <a:t>class to be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placed together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.nav-item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9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DropDown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To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 element </a:t>
            </a:r>
            <a:r>
              <a:rPr lang="en-US" sz="2400" dirty="0">
                <a:latin typeface="Corbel" panose="020B0503020204020204" pitchFamily="34" charset="0"/>
              </a:rPr>
              <a:t>will contain both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dropdown toggler</a:t>
            </a:r>
            <a:r>
              <a:rPr lang="en-US" sz="2400" dirty="0">
                <a:latin typeface="Corbel" panose="020B0503020204020204" pitchFamily="34" charset="0"/>
              </a:rPr>
              <a:t> and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dropdown menu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The toggler </a:t>
            </a:r>
            <a:r>
              <a:rPr lang="en-US" sz="2400" dirty="0">
                <a:latin typeface="Corbel" panose="020B0503020204020204" pitchFamily="34" charset="0"/>
              </a:rPr>
              <a:t>needs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.nav-link </a:t>
            </a:r>
            <a:r>
              <a:rPr lang="en-US" sz="2400" dirty="0">
                <a:latin typeface="Corbel" panose="020B0503020204020204" pitchFamily="34" charset="0"/>
              </a:rPr>
              <a:t>class (the same as any other link in the navbar) and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.dropdown-menu </a:t>
            </a:r>
            <a:r>
              <a:rPr lang="en-US" sz="2400" dirty="0">
                <a:latin typeface="Corbel" panose="020B0503020204020204" pitchFamily="34" charset="0"/>
              </a:rPr>
              <a:t>has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standard syntax.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54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&lt;nav class="navbar navbar-dark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-dark navbar-expand-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&lt;a class="navbar-brand"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="../images/scalivelogo.png" alt="logo"&gt;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&lt;button class="navbar-toggler" type="button" data-toggle="collapse" data-target="#navbar-list"&gt;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class="navbar-toggler-icon"&gt;&lt;/span&gt;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&lt;/button&gt;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class="collapse navbar-collapse" id="navbar-list"&gt;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&lt;ul class="navbar-nav"&gt;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 active"&gt;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="#"&gt;Home 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="#"&gt;About Us&lt;/a&gt;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&lt;li class="nav-item dropdown"&gt;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&lt;a class="nav-link dropdown-toggle"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="#" role="button" data-toggle="dropdown"&gt; 		         Courses&lt;/a&gt;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&lt;div class="dropdown-menu"&gt;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    &lt;a class="dropdown-item"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="#"&gt;Java&lt;/a&gt;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    &lt;a class="dropdown-item"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="#"&gt;Python&lt;/a&gt;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    &lt;a class="dropdown-item"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="#"&gt;JavaScript&lt;/a&gt;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&lt;/ul&gt;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&lt;/nav&gt;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4707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412776"/>
            <a:ext cx="8880745" cy="496855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152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Images To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Oftentimes</a:t>
            </a:r>
            <a:r>
              <a:rPr lang="en-US" sz="2400" dirty="0">
                <a:latin typeface="Corbel" panose="020B0503020204020204" pitchFamily="34" charset="0"/>
              </a:rPr>
              <a:t>, we need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show images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navbar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thumbnails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logged in users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do 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by using </a:t>
            </a:r>
            <a:r>
              <a:rPr lang="en-US" sz="2400" dirty="0">
                <a:latin typeface="Corbel" panose="020B0503020204020204" pitchFamily="34" charset="0"/>
              </a:rPr>
              <a:t>the 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Bootstrap 4 border utilities </a:t>
            </a:r>
            <a:r>
              <a:rPr lang="en-US" sz="2400" dirty="0">
                <a:latin typeface="Corbel" panose="020B0503020204020204" pitchFamily="34" charset="0"/>
              </a:rPr>
              <a:t>and 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alignment utilities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98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&lt;nav class="navbar navbar-dark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-dark navbar-expand-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&lt;a class="navbar-brand"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="../images/scalivelogo.png" alt="logo"&gt;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&lt;span class="custom-navbar-image mx-4"&gt;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="../images/sachin.jpg" width="40" height="40" class="rounded-circle"&gt;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&lt;/span&gt;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&lt;span class="custom-navbar-image mx-4"&gt;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="../images/seema.jpg" width="40" height="40" class="rounded-circle"&gt;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&lt;/span&gt;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&lt;span class="custom-navbar-image mx-4"&gt;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="../images/team.jpg" width="40" height="40" class="rounded-circle"&gt;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&lt;/span&gt;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&lt;/nav&gt;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385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navigation header</a:t>
            </a:r>
            <a:r>
              <a:rPr lang="en-US" sz="2400" dirty="0">
                <a:latin typeface="Corbel" panose="020B0503020204020204" pitchFamily="34" charset="0"/>
              </a:rPr>
              <a:t>, or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navbar</a:t>
            </a:r>
            <a:r>
              <a:rPr lang="en-US" sz="2400" dirty="0">
                <a:latin typeface="Corbel" panose="020B0503020204020204" pitchFamily="34" charset="0"/>
              </a:rPr>
              <a:t>, should be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created using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&lt;nav&gt; </a:t>
            </a:r>
            <a:r>
              <a:rPr lang="en-US" sz="2400" dirty="0">
                <a:latin typeface="Corbel" panose="020B0503020204020204" pitchFamily="34" charset="0"/>
              </a:rPr>
              <a:t>tag or a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&lt;div&gt; </a:t>
            </a:r>
            <a:r>
              <a:rPr lang="en-US" sz="2400" dirty="0">
                <a:latin typeface="Corbel" panose="020B0503020204020204" pitchFamily="34" charset="0"/>
              </a:rPr>
              <a:t>tag with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role=”navigation” </a:t>
            </a:r>
            <a:r>
              <a:rPr lang="en-US" sz="2400" dirty="0">
                <a:latin typeface="Corbel" panose="020B0503020204020204" pitchFamily="34" charset="0"/>
              </a:rPr>
              <a:t>attribute.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order </a:t>
            </a:r>
            <a:r>
              <a:rPr lang="en-US" sz="2400" dirty="0">
                <a:latin typeface="Corbel" panose="020B0503020204020204" pitchFamily="34" charset="0"/>
              </a:rPr>
              <a:t>to get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4 styling</a:t>
            </a:r>
            <a:r>
              <a:rPr lang="en-US" sz="2400" dirty="0">
                <a:latin typeface="Corbel" panose="020B0503020204020204" pitchFamily="34" charset="0"/>
              </a:rPr>
              <a:t>, we will need the basic class called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.navbar.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By default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navbar</a:t>
            </a:r>
            <a:r>
              <a:rPr lang="en-US" sz="2400" dirty="0">
                <a:latin typeface="Corbel" panose="020B0503020204020204" pitchFamily="34" charset="0"/>
              </a:rPr>
              <a:t> takes up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whole width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screen</a:t>
            </a:r>
            <a:endParaRPr lang="en-US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412776"/>
            <a:ext cx="8880745" cy="496855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2511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Pulling Elements To Right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pull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menu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links</a:t>
            </a:r>
            <a:r>
              <a:rPr lang="en-US" sz="2400" dirty="0">
                <a:latin typeface="Corbel" panose="020B0503020204020204" pitchFamily="34" charset="0"/>
              </a:rPr>
              <a:t> to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right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 do this </a:t>
            </a:r>
            <a:r>
              <a:rPr lang="en-US" sz="2400" dirty="0">
                <a:latin typeface="Corbel" panose="020B0503020204020204" pitchFamily="34" charset="0"/>
              </a:rPr>
              <a:t>we need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apply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.ml-auto </a:t>
            </a:r>
            <a:r>
              <a:rPr lang="en-US" sz="2400" dirty="0">
                <a:latin typeface="Corbel" panose="020B0503020204020204" pitchFamily="34" charset="0"/>
              </a:rPr>
              <a:t>on the .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navbar-nav</a:t>
            </a:r>
            <a:r>
              <a:rPr lang="en-US" sz="2400" dirty="0">
                <a:latin typeface="Corbel" panose="020B0503020204020204" pitchFamily="34" charset="0"/>
              </a:rPr>
              <a:t> element.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58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Pulling Links To Right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&lt;nav class="navbar navbar-dark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-dark navbar-expand-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&lt;a class="navbar-brand"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="../images/scalivelogo.png" alt="logo"&gt;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&lt;button class="navbar-toggler" type="button" data-toggle="collapse" data-target="#navbar-list"&gt;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class="navbar-toggler-icon"&gt;&lt;/span&gt;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&lt;/button&gt;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class="collapse navbar-collapse" id="navbar-list"&gt;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&lt;ul class="navbar-nav 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ml-auto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 active"&gt;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="#"&gt;Home 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="#"&gt;About Us&lt;/a&gt;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="#"&gt;Courses&lt;/a&gt;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&lt;/ul&gt;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&lt;/nav&gt;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37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412776"/>
            <a:ext cx="8880745" cy="496855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9477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Pulling Links To Center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&lt;nav class="navbar navbar-dark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-dark navbar-expand-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&lt;a class="navbar-brand"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="../images/scalivelogo.png" alt="logo"&gt;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&lt;button class="navbar-toggler" type="button" data-toggle="collapse" data-target="#navbar-list"&gt;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class="navbar-toggler-icon"&gt;&lt;/span&gt;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&lt;/button&gt;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class="collapse navbar-collapse" id="navbar-list"&gt;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&lt;ul class="navbar-nav 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mx-auto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 active"&gt;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="#"&gt;Home 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="#"&gt;About Us&lt;/a&gt;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&lt;li class="nav-item"&gt;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&lt;a class="nav-link"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="#"&gt;Courses&lt;/a&gt;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&lt;/li&gt;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&lt;/ul&gt;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&lt;/nav&gt;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0519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412776"/>
            <a:ext cx="8880745" cy="4968552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370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Assignment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412776"/>
            <a:ext cx="8880745" cy="496855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662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Brand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first element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usually sits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navbar</a:t>
            </a:r>
            <a:r>
              <a:rPr lang="en-US" sz="2400" dirty="0">
                <a:latin typeface="Corbel" panose="020B0503020204020204" pitchFamily="34" charset="0"/>
              </a:rPr>
              <a:t> is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brand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To make it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stand out </a:t>
            </a:r>
            <a:r>
              <a:rPr lang="en-US" sz="2400" dirty="0">
                <a:latin typeface="Corbel" panose="020B0503020204020204" pitchFamily="34" charset="0"/>
              </a:rPr>
              <a:t>from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rest of elements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navbar</a:t>
            </a:r>
            <a:r>
              <a:rPr lang="en-US" sz="2400" dirty="0">
                <a:latin typeface="Corbel" panose="020B0503020204020204" pitchFamily="34" charset="0"/>
              </a:rPr>
              <a:t>, we need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.navbar-brand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use it 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links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other tags </a:t>
            </a:r>
            <a:r>
              <a:rPr lang="en-US" sz="2400" dirty="0">
                <a:latin typeface="Corbel" panose="020B0503020204020204" pitchFamily="34" charset="0"/>
              </a:rPr>
              <a:t>(such as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&lt;span&gt;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&lt;h[size]&gt;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&lt;div&gt;</a:t>
            </a:r>
            <a:r>
              <a:rPr lang="en-US" sz="2400" dirty="0">
                <a:latin typeface="Corbel" panose="020B0503020204020204" pitchFamily="34" charset="0"/>
              </a:rPr>
              <a:t>). </a:t>
            </a:r>
            <a:endParaRPr lang="en-US" sz="24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87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&lt;nav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class="navbar navbar-dark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-dark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class="navbar-brand"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="#a"&gt;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ScaLive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&lt;/nav&gt;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&lt;nav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class="navbar navbar-dark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-dark mt-3"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&lt;span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class="navbar-brand mb-0 h1"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ScaLive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&lt;/nav&gt;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434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381" y="1772816"/>
            <a:ext cx="6759245" cy="4032447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5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Image To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NavBar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also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place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logo</a:t>
            </a:r>
            <a:r>
              <a:rPr lang="en-US" sz="2400" dirty="0">
                <a:latin typeface="Corbel" panose="020B0503020204020204" pitchFamily="34" charset="0"/>
              </a:rPr>
              <a:t> inside the .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navbar-brand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do this </a:t>
            </a:r>
            <a:r>
              <a:rPr lang="en-US" sz="2400" dirty="0">
                <a:latin typeface="Corbel" panose="020B0503020204020204" pitchFamily="34" charset="0"/>
              </a:rPr>
              <a:t>we just have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&gt; </a:t>
            </a:r>
            <a:r>
              <a:rPr lang="en-US" sz="2400" dirty="0">
                <a:latin typeface="Corbel" panose="020B0503020204020204" pitchFamily="34" charset="0"/>
              </a:rPr>
              <a:t>tag with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relevant image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42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&lt;nav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class="navbar navbar-dark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-dark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class="navbar-brand"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="#a"&gt;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="../images/scalivelogo.png" alt="logo"&gt;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&lt;/nav&gt;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194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381" y="1824748"/>
            <a:ext cx="6759245" cy="3928583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3856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8780</TotalTime>
  <Words>1993</Words>
  <Application>Microsoft Office PowerPoint</Application>
  <PresentationFormat>On-screen Show (4:3)</PresentationFormat>
  <Paragraphs>277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NavBar</vt:lpstr>
      <vt:lpstr>NavBar Brand</vt:lpstr>
      <vt:lpstr>Example</vt:lpstr>
      <vt:lpstr>Output</vt:lpstr>
      <vt:lpstr>Adding Image To NavBar</vt:lpstr>
      <vt:lpstr>Example</vt:lpstr>
      <vt:lpstr>Output</vt:lpstr>
      <vt:lpstr>Adding Links To NavBar</vt:lpstr>
      <vt:lpstr>Example</vt:lpstr>
      <vt:lpstr>Output</vt:lpstr>
      <vt:lpstr>Adding Links To NavBar</vt:lpstr>
      <vt:lpstr>Adding Links To NavBar</vt:lpstr>
      <vt:lpstr>Adding Links To NavBar</vt:lpstr>
      <vt:lpstr>Adding Links To NavBar</vt:lpstr>
      <vt:lpstr>Example</vt:lpstr>
      <vt:lpstr>Output</vt:lpstr>
      <vt:lpstr>Output</vt:lpstr>
      <vt:lpstr>Responsive NavBar</vt:lpstr>
      <vt:lpstr>Responsive NavBar</vt:lpstr>
      <vt:lpstr>Example</vt:lpstr>
      <vt:lpstr>Output</vt:lpstr>
      <vt:lpstr>Adding DropDown To NavBar</vt:lpstr>
      <vt:lpstr>Adding DropDown To NavBar</vt:lpstr>
      <vt:lpstr>Example</vt:lpstr>
      <vt:lpstr>Output</vt:lpstr>
      <vt:lpstr>Adding Images To NavBar</vt:lpstr>
      <vt:lpstr>Example</vt:lpstr>
      <vt:lpstr>Output</vt:lpstr>
      <vt:lpstr>Pulling Elements To Right</vt:lpstr>
      <vt:lpstr>Pulling Links To Right</vt:lpstr>
      <vt:lpstr>Output</vt:lpstr>
      <vt:lpstr>Pulling Links To Center</vt:lpstr>
      <vt:lpstr>Output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665</cp:revision>
  <dcterms:created xsi:type="dcterms:W3CDTF">2016-02-04T12:02:26Z</dcterms:created>
  <dcterms:modified xsi:type="dcterms:W3CDTF">2020-12-30T08:12:29Z</dcterms:modified>
</cp:coreProperties>
</file>