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7" r:id="rId2"/>
    <p:sldId id="258" r:id="rId3"/>
    <p:sldId id="431" r:id="rId4"/>
    <p:sldId id="474" r:id="rId5"/>
    <p:sldId id="475" r:id="rId6"/>
    <p:sldId id="480" r:id="rId7"/>
    <p:sldId id="476" r:id="rId8"/>
    <p:sldId id="477" r:id="rId9"/>
    <p:sldId id="481" r:id="rId10"/>
    <p:sldId id="4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0FACF14-D3A1-43BE-A5BB-89B02200FD82}"/>
    <pc:docChg chg="custSel addSld delSld modSld">
      <pc:chgData name="Sharma Computer Academy" userId="08476b32c11f4418" providerId="LiveId" clId="{B0FACF14-D3A1-43BE-A5BB-89B02200FD82}" dt="2020-11-30T07:14:31.425" v="185" actId="113"/>
      <pc:docMkLst>
        <pc:docMk/>
      </pc:docMkLst>
      <pc:sldChg chg="modSp mod">
        <pc:chgData name="Sharma Computer Academy" userId="08476b32c11f4418" providerId="LiveId" clId="{B0FACF14-D3A1-43BE-A5BB-89B02200FD82}" dt="2020-11-26T22:50:32.919" v="3" actId="20577"/>
        <pc:sldMkLst>
          <pc:docMk/>
          <pc:sldMk cId="0" sldId="258"/>
        </pc:sldMkLst>
        <pc:spChg chg="mod">
          <ac:chgData name="Sharma Computer Academy" userId="08476b32c11f4418" providerId="LiveId" clId="{B0FACF14-D3A1-43BE-A5BB-89B02200FD82}" dt="2020-11-26T22:50:32.919" v="3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0FACF14-D3A1-43BE-A5BB-89B02200FD82}" dt="2020-11-26T22:52:32.226" v="26"/>
        <pc:sldMkLst>
          <pc:docMk/>
          <pc:sldMk cId="3277023943" sldId="431"/>
        </pc:sldMkLst>
        <pc:spChg chg="mod">
          <ac:chgData name="Sharma Computer Academy" userId="08476b32c11f4418" providerId="LiveId" clId="{B0FACF14-D3A1-43BE-A5BB-89B02200FD82}" dt="2020-11-26T22:52:11.893" v="22" actId="207"/>
          <ac:spMkLst>
            <pc:docMk/>
            <pc:sldMk cId="3277023943" sldId="431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3459598582" sldId="458"/>
        </pc:sldMkLst>
      </pc:sldChg>
      <pc:sldChg chg="modSp mod">
        <pc:chgData name="Sharma Computer Academy" userId="08476b32c11f4418" providerId="LiveId" clId="{B0FACF14-D3A1-43BE-A5BB-89B02200FD82}" dt="2020-11-30T07:07:11.152" v="47" actId="113"/>
        <pc:sldMkLst>
          <pc:docMk/>
          <pc:sldMk cId="410284645" sldId="474"/>
        </pc:sldMkLst>
        <pc:spChg chg="mod">
          <ac:chgData name="Sharma Computer Academy" userId="08476b32c11f4418" providerId="LiveId" clId="{B0FACF14-D3A1-43BE-A5BB-89B02200FD82}" dt="2020-11-30T07:07:11.152" v="47" actId="113"/>
          <ac:spMkLst>
            <pc:docMk/>
            <pc:sldMk cId="410284645" sldId="474"/>
            <ac:spMk id="7" creationId="{8165C9EC-D972-466A-807E-59E641D456A4}"/>
          </ac:spMkLst>
        </pc:spChg>
      </pc:sldChg>
      <pc:sldChg chg="delSp modSp mod modAnim">
        <pc:chgData name="Sharma Computer Academy" userId="08476b32c11f4418" providerId="LiveId" clId="{B0FACF14-D3A1-43BE-A5BB-89B02200FD82}" dt="2020-11-30T07:10:08.947" v="101"/>
        <pc:sldMkLst>
          <pc:docMk/>
          <pc:sldMk cId="3492973676" sldId="475"/>
        </pc:sldMkLst>
        <pc:spChg chg="mod">
          <ac:chgData name="Sharma Computer Academy" userId="08476b32c11f4418" providerId="LiveId" clId="{B0FACF14-D3A1-43BE-A5BB-89B02200FD82}" dt="2020-11-30T07:08:44.281" v="84" actId="20577"/>
          <ac:spMkLst>
            <pc:docMk/>
            <pc:sldMk cId="3492973676" sldId="475"/>
            <ac:spMk id="7" creationId="{8165C9EC-D972-466A-807E-59E641D456A4}"/>
          </ac:spMkLst>
        </pc:spChg>
        <pc:picChg chg="del">
          <ac:chgData name="Sharma Computer Academy" userId="08476b32c11f4418" providerId="LiveId" clId="{B0FACF14-D3A1-43BE-A5BB-89B02200FD82}" dt="2020-11-30T07:08:41.583" v="82" actId="478"/>
          <ac:picMkLst>
            <pc:docMk/>
            <pc:sldMk cId="3492973676" sldId="475"/>
            <ac:picMk id="4" creationId="{04761282-1999-450B-ACCF-46EEB80D30C1}"/>
          </ac:picMkLst>
        </pc:picChg>
      </pc:sldChg>
      <pc:sldChg chg="modSp mod">
        <pc:chgData name="Sharma Computer Academy" userId="08476b32c11f4418" providerId="LiveId" clId="{B0FACF14-D3A1-43BE-A5BB-89B02200FD82}" dt="2020-11-30T07:14:31.425" v="185" actId="113"/>
        <pc:sldMkLst>
          <pc:docMk/>
          <pc:sldMk cId="1119795636" sldId="476"/>
        </pc:sldMkLst>
        <pc:spChg chg="mod">
          <ac:chgData name="Sharma Computer Academy" userId="08476b32c11f4418" providerId="LiveId" clId="{B0FACF14-D3A1-43BE-A5BB-89B02200FD82}" dt="2020-11-30T07:14:31.425" v="185" actId="113"/>
          <ac:spMkLst>
            <pc:docMk/>
            <pc:sldMk cId="1119795636" sldId="476"/>
            <ac:spMk id="7" creationId="{8165C9EC-D972-466A-807E-59E641D456A4}"/>
          </ac:spMkLst>
        </pc:spChg>
      </pc:sldChg>
      <pc:sldChg chg="delSp modSp mod">
        <pc:chgData name="Sharma Computer Academy" userId="08476b32c11f4418" providerId="LiveId" clId="{B0FACF14-D3A1-43BE-A5BB-89B02200FD82}" dt="2020-11-30T07:12:54.837" v="153" actId="5793"/>
        <pc:sldMkLst>
          <pc:docMk/>
          <pc:sldMk cId="2050253932" sldId="477"/>
        </pc:sldMkLst>
        <pc:spChg chg="mod">
          <ac:chgData name="Sharma Computer Academy" userId="08476b32c11f4418" providerId="LiveId" clId="{B0FACF14-D3A1-43BE-A5BB-89B02200FD82}" dt="2020-11-30T07:12:54.837" v="153" actId="5793"/>
          <ac:spMkLst>
            <pc:docMk/>
            <pc:sldMk cId="2050253932" sldId="477"/>
            <ac:spMk id="7" creationId="{8165C9EC-D972-466A-807E-59E641D456A4}"/>
          </ac:spMkLst>
        </pc:spChg>
        <pc:picChg chg="del">
          <ac:chgData name="Sharma Computer Academy" userId="08476b32c11f4418" providerId="LiveId" clId="{B0FACF14-D3A1-43BE-A5BB-89B02200FD82}" dt="2020-11-30T07:12:51.390" v="149" actId="478"/>
          <ac:picMkLst>
            <pc:docMk/>
            <pc:sldMk cId="2050253932" sldId="477"/>
            <ac:picMk id="4" creationId="{04761282-1999-450B-ACCF-46EEB80D30C1}"/>
          </ac:picMkLst>
        </pc:picChg>
      </pc:sldChg>
      <pc:sldChg chg="modSp mod">
        <pc:chgData name="Sharma Computer Academy" userId="08476b32c11f4418" providerId="LiveId" clId="{B0FACF14-D3A1-43BE-A5BB-89B02200FD82}" dt="2020-11-30T07:14:27.298" v="183" actId="113"/>
        <pc:sldMkLst>
          <pc:docMk/>
          <pc:sldMk cId="515122477" sldId="479"/>
        </pc:sldMkLst>
        <pc:spChg chg="mod">
          <ac:chgData name="Sharma Computer Academy" userId="08476b32c11f4418" providerId="LiveId" clId="{B0FACF14-D3A1-43BE-A5BB-89B02200FD82}" dt="2020-11-30T07:14:27.298" v="183" actId="113"/>
          <ac:spMkLst>
            <pc:docMk/>
            <pc:sldMk cId="515122477" sldId="479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1541851959" sldId="480"/>
        </pc:sldMkLst>
      </pc:sldChg>
      <pc:sldChg chg="modSp add mod modAnim">
        <pc:chgData name="Sharma Computer Academy" userId="08476b32c11f4418" providerId="LiveId" clId="{B0FACF14-D3A1-43BE-A5BB-89B02200FD82}" dt="2020-11-30T07:10:35.596" v="107" actId="14100"/>
        <pc:sldMkLst>
          <pc:docMk/>
          <pc:sldMk cId="1662981127" sldId="480"/>
        </pc:sldMkLst>
        <pc:spChg chg="mod">
          <ac:chgData name="Sharma Computer Academy" userId="08476b32c11f4418" providerId="LiveId" clId="{B0FACF14-D3A1-43BE-A5BB-89B02200FD82}" dt="2020-11-30T07:09:28.014" v="99" actId="113"/>
          <ac:spMkLst>
            <pc:docMk/>
            <pc:sldMk cId="1662981127" sldId="480"/>
            <ac:spMk id="7" creationId="{8165C9EC-D972-466A-807E-59E641D456A4}"/>
          </ac:spMkLst>
        </pc:spChg>
        <pc:picChg chg="mod">
          <ac:chgData name="Sharma Computer Academy" userId="08476b32c11f4418" providerId="LiveId" clId="{B0FACF14-D3A1-43BE-A5BB-89B02200FD82}" dt="2020-11-30T07:10:35.596" v="107" actId="14100"/>
          <ac:picMkLst>
            <pc:docMk/>
            <pc:sldMk cId="1662981127" sldId="480"/>
            <ac:picMk id="4" creationId="{04761282-1999-450B-ACCF-46EEB80D30C1}"/>
          </ac:picMkLst>
        </pc:picChg>
      </pc:sldChg>
      <pc:sldChg chg="modSp add mod modAnim">
        <pc:chgData name="Sharma Computer Academy" userId="08476b32c11f4418" providerId="LiveId" clId="{B0FACF14-D3A1-43BE-A5BB-89B02200FD82}" dt="2020-11-30T07:13:55.270" v="173"/>
        <pc:sldMkLst>
          <pc:docMk/>
          <pc:sldMk cId="4147944951" sldId="481"/>
        </pc:sldMkLst>
        <pc:spChg chg="mod">
          <ac:chgData name="Sharma Computer Academy" userId="08476b32c11f4418" providerId="LiveId" clId="{B0FACF14-D3A1-43BE-A5BB-89B02200FD82}" dt="2020-11-30T07:13:42.487" v="169" actId="113"/>
          <ac:spMkLst>
            <pc:docMk/>
            <pc:sldMk cId="4147944951" sldId="481"/>
            <ac:spMk id="7" creationId="{8165C9EC-D972-466A-807E-59E641D456A4}"/>
          </ac:spMkLst>
        </pc:spChg>
        <pc:picChg chg="mod">
          <ac:chgData name="Sharma Computer Academy" userId="08476b32c11f4418" providerId="LiveId" clId="{B0FACF14-D3A1-43BE-A5BB-89B02200FD82}" dt="2020-11-30T07:13:51.674" v="171" actId="14100"/>
          <ac:picMkLst>
            <pc:docMk/>
            <pc:sldMk cId="4147944951" sldId="481"/>
            <ac:picMk id="4" creationId="{04761282-1999-450B-ACCF-46EEB80D30C1}"/>
          </ac:picMkLst>
        </pc:picChg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4219050739" sldId="481"/>
        </pc:sldMkLst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2315111147" sldId="483"/>
        </pc:sldMkLst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2101357873" sldId="484"/>
        </pc:sldMkLst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3700037462" sldId="485"/>
        </pc:sldMkLst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87379328" sldId="486"/>
        </pc:sldMkLst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2263819179" sldId="488"/>
        </pc:sldMkLst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1617568022" sldId="489"/>
        </pc:sldMkLst>
      </pc:sldChg>
    </pc:docChg>
  </pc:docChgLst>
  <pc:docChgLst>
    <pc:chgData name="Sharma Computer Academy" userId="08476b32c11f4418" providerId="LiveId" clId="{E2DC1812-1982-4E30-A232-65054E9BED83}"/>
    <pc:docChg chg="undo custSel addSld delSld modSld">
      <pc:chgData name="Sharma Computer Academy" userId="08476b32c11f4418" providerId="LiveId" clId="{E2DC1812-1982-4E30-A232-65054E9BED83}" dt="2020-11-22T22:40:34.040" v="760" actId="47"/>
      <pc:docMkLst>
        <pc:docMk/>
      </pc:docMkLst>
      <pc:sldChg chg="modSp mod">
        <pc:chgData name="Sharma Computer Academy" userId="08476b32c11f4418" providerId="LiveId" clId="{E2DC1812-1982-4E30-A232-65054E9BED83}" dt="2020-11-22T19:59:00.747" v="1" actId="20577"/>
        <pc:sldMkLst>
          <pc:docMk/>
          <pc:sldMk cId="0" sldId="257"/>
        </pc:sldMkLst>
        <pc:spChg chg="mod">
          <ac:chgData name="Sharma Computer Academy" userId="08476b32c11f4418" providerId="LiveId" clId="{E2DC1812-1982-4E30-A232-65054E9BED83}" dt="2020-11-22T19:59:00.747" v="1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E2DC1812-1982-4E30-A232-65054E9BED83}" dt="2020-11-22T22:40:15.221" v="759" actId="20577"/>
        <pc:sldMkLst>
          <pc:docMk/>
          <pc:sldMk cId="0" sldId="258"/>
        </pc:sldMkLst>
        <pc:spChg chg="mod">
          <ac:chgData name="Sharma Computer Academy" userId="08476b32c11f4418" providerId="LiveId" clId="{E2DC1812-1982-4E30-A232-65054E9BED83}" dt="2020-11-22T22:40:15.221" v="759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DC1812-1982-4E30-A232-65054E9BED83}" dt="2020-11-22T20:04:14.032" v="328" actId="113"/>
        <pc:sldMkLst>
          <pc:docMk/>
          <pc:sldMk cId="3277023943" sldId="431"/>
        </pc:sldMkLst>
        <pc:spChg chg="mod">
          <ac:chgData name="Sharma Computer Academy" userId="08476b32c11f4418" providerId="LiveId" clId="{E2DC1812-1982-4E30-A232-65054E9BED83}" dt="2020-11-22T19:59:16.158" v="18" actId="20577"/>
          <ac:spMkLst>
            <pc:docMk/>
            <pc:sldMk cId="3277023943" sldId="431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0:04:14.032" v="328" actId="113"/>
          <ac:spMkLst>
            <pc:docMk/>
            <pc:sldMk cId="3277023943" sldId="431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2296696400" sldId="457"/>
        </pc:sldMkLst>
      </pc:sldChg>
      <pc:sldChg chg="modSp mod">
        <pc:chgData name="Sharma Computer Academy" userId="08476b32c11f4418" providerId="LiveId" clId="{E2DC1812-1982-4E30-A232-65054E9BED83}" dt="2020-11-22T22:18:38.723" v="465" actId="20577"/>
        <pc:sldMkLst>
          <pc:docMk/>
          <pc:sldMk cId="3459598582" sldId="458"/>
        </pc:sldMkLst>
        <pc:spChg chg="mod">
          <ac:chgData name="Sharma Computer Academy" userId="08476b32c11f4418" providerId="LiveId" clId="{E2DC1812-1982-4E30-A232-65054E9BED83}" dt="2020-11-22T22:17:35.650" v="452" actId="20577"/>
          <ac:spMkLst>
            <pc:docMk/>
            <pc:sldMk cId="3459598582" sldId="458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2:18:38.723" v="465" actId="20577"/>
          <ac:spMkLst>
            <pc:docMk/>
            <pc:sldMk cId="3459598582" sldId="458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287273971" sldId="459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1565596304" sldId="460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3947655394" sldId="461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3437022732" sldId="462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294722007" sldId="463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2179579025" sldId="464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3740232041" sldId="465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1277090574" sldId="466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2040357736" sldId="467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3268077932" sldId="468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2692679678" sldId="469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768126928" sldId="470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1573215081" sldId="471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1270820359" sldId="472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322253210" sldId="473"/>
        </pc:sldMkLst>
      </pc:sldChg>
      <pc:sldChg chg="modSp add mod">
        <pc:chgData name="Sharma Computer Academy" userId="08476b32c11f4418" providerId="LiveId" clId="{E2DC1812-1982-4E30-A232-65054E9BED83}" dt="2020-11-22T20:06:29.066" v="355" actId="20577"/>
        <pc:sldMkLst>
          <pc:docMk/>
          <pc:sldMk cId="410284645" sldId="474"/>
        </pc:sldMkLst>
        <pc:spChg chg="mod">
          <ac:chgData name="Sharma Computer Academy" userId="08476b32c11f4418" providerId="LiveId" clId="{E2DC1812-1982-4E30-A232-65054E9BED83}" dt="2020-11-22T20:05:42.251" v="349" actId="20577"/>
          <ac:spMkLst>
            <pc:docMk/>
            <pc:sldMk cId="410284645" sldId="474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0:06:29.066" v="355" actId="20577"/>
          <ac:spMkLst>
            <pc:docMk/>
            <pc:sldMk cId="410284645" sldId="474"/>
            <ac:spMk id="7" creationId="{8165C9EC-D972-466A-807E-59E641D456A4}"/>
          </ac:spMkLst>
        </pc:spChg>
      </pc:sldChg>
      <pc:sldChg chg="addSp modSp add mod">
        <pc:chgData name="Sharma Computer Academy" userId="08476b32c11f4418" providerId="LiveId" clId="{E2DC1812-1982-4E30-A232-65054E9BED83}" dt="2020-11-22T20:09:10.494" v="387" actId="20577"/>
        <pc:sldMkLst>
          <pc:docMk/>
          <pc:sldMk cId="3492973676" sldId="475"/>
        </pc:sldMkLst>
        <pc:spChg chg="mod">
          <ac:chgData name="Sharma Computer Academy" userId="08476b32c11f4418" providerId="LiveId" clId="{E2DC1812-1982-4E30-A232-65054E9BED83}" dt="2020-11-22T20:07:55.048" v="382" actId="20577"/>
          <ac:spMkLst>
            <pc:docMk/>
            <pc:sldMk cId="3492973676" sldId="475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0:09:10.494" v="387" actId="20577"/>
          <ac:spMkLst>
            <pc:docMk/>
            <pc:sldMk cId="3492973676" sldId="475"/>
            <ac:spMk id="7" creationId="{8165C9EC-D972-466A-807E-59E641D456A4}"/>
          </ac:spMkLst>
        </pc:spChg>
        <pc:picChg chg="add mod">
          <ac:chgData name="Sharma Computer Academy" userId="08476b32c11f4418" providerId="LiveId" clId="{E2DC1812-1982-4E30-A232-65054E9BED83}" dt="2020-11-22T20:09:04.996" v="385" actId="1076"/>
          <ac:picMkLst>
            <pc:docMk/>
            <pc:sldMk cId="3492973676" sldId="475"/>
            <ac:picMk id="4" creationId="{04761282-1999-450B-ACCF-46EEB80D30C1}"/>
          </ac:picMkLst>
        </pc:picChg>
      </pc:sldChg>
      <pc:sldChg chg="addSp delSp modSp add mod">
        <pc:chgData name="Sharma Computer Academy" userId="08476b32c11f4418" providerId="LiveId" clId="{E2DC1812-1982-4E30-A232-65054E9BED83}" dt="2020-11-22T20:10:21.643" v="401" actId="113"/>
        <pc:sldMkLst>
          <pc:docMk/>
          <pc:sldMk cId="1119795636" sldId="476"/>
        </pc:sldMkLst>
        <pc:spChg chg="add del">
          <ac:chgData name="Sharma Computer Academy" userId="08476b32c11f4418" providerId="LiveId" clId="{E2DC1812-1982-4E30-A232-65054E9BED83}" dt="2020-11-22T20:09:40.585" v="390"/>
          <ac:spMkLst>
            <pc:docMk/>
            <pc:sldMk cId="1119795636" sldId="476"/>
            <ac:spMk id="3" creationId="{7D555C5D-70A3-4D0E-9543-2CA08083A6A7}"/>
          </ac:spMkLst>
        </pc:spChg>
        <pc:spChg chg="mod">
          <ac:chgData name="Sharma Computer Academy" userId="08476b32c11f4418" providerId="LiveId" clId="{E2DC1812-1982-4E30-A232-65054E9BED83}" dt="2020-11-22T20:10:21.643" v="401" actId="113"/>
          <ac:spMkLst>
            <pc:docMk/>
            <pc:sldMk cId="1119795636" sldId="476"/>
            <ac:spMk id="7" creationId="{8165C9EC-D972-466A-807E-59E641D456A4}"/>
          </ac:spMkLst>
        </pc:spChg>
        <pc:picChg chg="del">
          <ac:chgData name="Sharma Computer Academy" userId="08476b32c11f4418" providerId="LiveId" clId="{E2DC1812-1982-4E30-A232-65054E9BED83}" dt="2020-11-22T20:09:58.892" v="392" actId="478"/>
          <ac:picMkLst>
            <pc:docMk/>
            <pc:sldMk cId="1119795636" sldId="476"/>
            <ac:picMk id="4" creationId="{04761282-1999-450B-ACCF-46EEB80D30C1}"/>
          </ac:picMkLst>
        </pc:picChg>
      </pc:sldChg>
      <pc:sldChg chg="modSp mod">
        <pc:chgData name="Sharma Computer Academy" userId="08476b32c11f4418" providerId="LiveId" clId="{E2DC1812-1982-4E30-A232-65054E9BED83}" dt="2020-11-22T20:12:04.823" v="411" actId="14826"/>
        <pc:sldMkLst>
          <pc:docMk/>
          <pc:sldMk cId="2050253932" sldId="477"/>
        </pc:sldMkLst>
        <pc:spChg chg="mod">
          <ac:chgData name="Sharma Computer Academy" userId="08476b32c11f4418" providerId="LiveId" clId="{E2DC1812-1982-4E30-A232-65054E9BED83}" dt="2020-11-22T20:10:55.180" v="407" actId="20577"/>
          <ac:spMkLst>
            <pc:docMk/>
            <pc:sldMk cId="2050253932" sldId="477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0:11:21.987" v="410" actId="6549"/>
          <ac:spMkLst>
            <pc:docMk/>
            <pc:sldMk cId="2050253932" sldId="477"/>
            <ac:spMk id="7" creationId="{8165C9EC-D972-466A-807E-59E641D456A4}"/>
          </ac:spMkLst>
        </pc:spChg>
        <pc:picChg chg="mod">
          <ac:chgData name="Sharma Computer Academy" userId="08476b32c11f4418" providerId="LiveId" clId="{E2DC1812-1982-4E30-A232-65054E9BED83}" dt="2020-11-22T20:12:04.823" v="411" actId="14826"/>
          <ac:picMkLst>
            <pc:docMk/>
            <pc:sldMk cId="2050253932" sldId="477"/>
            <ac:picMk id="4" creationId="{04761282-1999-450B-ACCF-46EEB80D30C1}"/>
          </ac:picMkLst>
        </pc:picChg>
      </pc:sldChg>
      <pc:sldChg chg="del">
        <pc:chgData name="Sharma Computer Academy" userId="08476b32c11f4418" providerId="LiveId" clId="{E2DC1812-1982-4E30-A232-65054E9BED83}" dt="2020-11-22T22:40:34.040" v="760" actId="47"/>
        <pc:sldMkLst>
          <pc:docMk/>
          <pc:sldMk cId="1291235816" sldId="478"/>
        </pc:sldMkLst>
      </pc:sldChg>
      <pc:sldChg chg="modSp mod">
        <pc:chgData name="Sharma Computer Academy" userId="08476b32c11f4418" providerId="LiveId" clId="{E2DC1812-1982-4E30-A232-65054E9BED83}" dt="2020-11-22T20:13:00.415" v="427" actId="20577"/>
        <pc:sldMkLst>
          <pc:docMk/>
          <pc:sldMk cId="515122477" sldId="479"/>
        </pc:sldMkLst>
        <pc:spChg chg="mod">
          <ac:chgData name="Sharma Computer Academy" userId="08476b32c11f4418" providerId="LiveId" clId="{E2DC1812-1982-4E30-A232-65054E9BED83}" dt="2020-11-22T20:12:21.880" v="417" actId="20577"/>
          <ac:spMkLst>
            <pc:docMk/>
            <pc:sldMk cId="515122477" sldId="479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0:13:00.415" v="427" actId="20577"/>
          <ac:spMkLst>
            <pc:docMk/>
            <pc:sldMk cId="515122477" sldId="479"/>
            <ac:spMk id="7" creationId="{8165C9EC-D972-466A-807E-59E641D456A4}"/>
          </ac:spMkLst>
        </pc:spChg>
      </pc:sldChg>
      <pc:sldChg chg="modSp add mod">
        <pc:chgData name="Sharma Computer Academy" userId="08476b32c11f4418" providerId="LiveId" clId="{E2DC1812-1982-4E30-A232-65054E9BED83}" dt="2020-11-22T22:20:36.002" v="473" actId="20577"/>
        <pc:sldMkLst>
          <pc:docMk/>
          <pc:sldMk cId="1541851959" sldId="480"/>
        </pc:sldMkLst>
        <pc:spChg chg="mod">
          <ac:chgData name="Sharma Computer Academy" userId="08476b32c11f4418" providerId="LiveId" clId="{E2DC1812-1982-4E30-A232-65054E9BED83}" dt="2020-11-22T22:20:36.002" v="473" actId="20577"/>
          <ac:spMkLst>
            <pc:docMk/>
            <pc:sldMk cId="1541851959" sldId="480"/>
            <ac:spMk id="7" creationId="{8165C9EC-D972-466A-807E-59E641D456A4}"/>
          </ac:spMkLst>
        </pc:spChg>
      </pc:sldChg>
      <pc:sldChg chg="modSp add mod">
        <pc:chgData name="Sharma Computer Academy" userId="08476b32c11f4418" providerId="LiveId" clId="{E2DC1812-1982-4E30-A232-65054E9BED83}" dt="2020-11-22T22:21:16.197" v="493" actId="20577"/>
        <pc:sldMkLst>
          <pc:docMk/>
          <pc:sldMk cId="4219050739" sldId="481"/>
        </pc:sldMkLst>
        <pc:spChg chg="mod">
          <ac:chgData name="Sharma Computer Academy" userId="08476b32c11f4418" providerId="LiveId" clId="{E2DC1812-1982-4E30-A232-65054E9BED83}" dt="2020-11-22T22:21:16.197" v="493" actId="20577"/>
          <ac:spMkLst>
            <pc:docMk/>
            <pc:sldMk cId="4219050739" sldId="481"/>
            <ac:spMk id="7" creationId="{8165C9EC-D972-466A-807E-59E641D456A4}"/>
          </ac:spMkLst>
        </pc:spChg>
      </pc:sldChg>
      <pc:sldChg chg="addSp delSp modSp add del mod">
        <pc:chgData name="Sharma Computer Academy" userId="08476b32c11f4418" providerId="LiveId" clId="{E2DC1812-1982-4E30-A232-65054E9BED83}" dt="2020-11-22T22:29:53.942" v="509" actId="47"/>
        <pc:sldMkLst>
          <pc:docMk/>
          <pc:sldMk cId="1575656488" sldId="482"/>
        </pc:sldMkLst>
        <pc:spChg chg="del mod">
          <ac:chgData name="Sharma Computer Academy" userId="08476b32c11f4418" providerId="LiveId" clId="{E2DC1812-1982-4E30-A232-65054E9BED83}" dt="2020-11-22T22:21:44.627" v="497"/>
          <ac:spMkLst>
            <pc:docMk/>
            <pc:sldMk cId="1575656488" sldId="482"/>
            <ac:spMk id="7" creationId="{8165C9EC-D972-466A-807E-59E641D456A4}"/>
          </ac:spMkLst>
        </pc:spChg>
        <pc:picChg chg="add mod">
          <ac:chgData name="Sharma Computer Academy" userId="08476b32c11f4418" providerId="LiveId" clId="{E2DC1812-1982-4E30-A232-65054E9BED83}" dt="2020-11-22T22:21:58.264" v="501" actId="14100"/>
          <ac:picMkLst>
            <pc:docMk/>
            <pc:sldMk cId="1575656488" sldId="482"/>
            <ac:picMk id="8" creationId="{85B6E6BF-71DB-4177-B063-8EA7CA2311BF}"/>
          </ac:picMkLst>
        </pc:picChg>
      </pc:sldChg>
      <pc:sldChg chg="modSp add mod">
        <pc:chgData name="Sharma Computer Academy" userId="08476b32c11f4418" providerId="LiveId" clId="{E2DC1812-1982-4E30-A232-65054E9BED83}" dt="2020-11-22T22:29:49.888" v="508" actId="14100"/>
        <pc:sldMkLst>
          <pc:docMk/>
          <pc:sldMk cId="2315111147" sldId="483"/>
        </pc:sldMkLst>
        <pc:picChg chg="mod">
          <ac:chgData name="Sharma Computer Academy" userId="08476b32c11f4418" providerId="LiveId" clId="{E2DC1812-1982-4E30-A232-65054E9BED83}" dt="2020-11-22T22:29:49.888" v="508" actId="14100"/>
          <ac:picMkLst>
            <pc:docMk/>
            <pc:sldMk cId="2315111147" sldId="483"/>
            <ac:picMk id="8" creationId="{85B6E6BF-71DB-4177-B063-8EA7CA2311BF}"/>
          </ac:picMkLst>
        </pc:picChg>
      </pc:sldChg>
      <pc:sldChg chg="modSp mod">
        <pc:chgData name="Sharma Computer Academy" userId="08476b32c11f4418" providerId="LiveId" clId="{E2DC1812-1982-4E30-A232-65054E9BED83}" dt="2020-11-22T22:31:00.098" v="544" actId="6549"/>
        <pc:sldMkLst>
          <pc:docMk/>
          <pc:sldMk cId="2101357873" sldId="484"/>
        </pc:sldMkLst>
        <pc:spChg chg="mod">
          <ac:chgData name="Sharma Computer Academy" userId="08476b32c11f4418" providerId="LiveId" clId="{E2DC1812-1982-4E30-A232-65054E9BED83}" dt="2020-11-22T22:30:38.476" v="531" actId="20577"/>
          <ac:spMkLst>
            <pc:docMk/>
            <pc:sldMk cId="2101357873" sldId="484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2:31:00.098" v="544" actId="6549"/>
          <ac:spMkLst>
            <pc:docMk/>
            <pc:sldMk cId="2101357873" sldId="484"/>
            <ac:spMk id="7" creationId="{8165C9EC-D972-466A-807E-59E641D456A4}"/>
          </ac:spMkLst>
        </pc:spChg>
      </pc:sldChg>
      <pc:sldChg chg="addSp modSp add mod">
        <pc:chgData name="Sharma Computer Academy" userId="08476b32c11f4418" providerId="LiveId" clId="{E2DC1812-1982-4E30-A232-65054E9BED83}" dt="2020-11-22T22:34:32.551" v="626" actId="1036"/>
        <pc:sldMkLst>
          <pc:docMk/>
          <pc:sldMk cId="3700037462" sldId="485"/>
        </pc:sldMkLst>
        <pc:spChg chg="mod">
          <ac:chgData name="Sharma Computer Academy" userId="08476b32c11f4418" providerId="LiveId" clId="{E2DC1812-1982-4E30-A232-65054E9BED83}" dt="2020-11-22T22:34:28.124" v="622" actId="20577"/>
          <ac:spMkLst>
            <pc:docMk/>
            <pc:sldMk cId="3700037462" sldId="485"/>
            <ac:spMk id="7" creationId="{8165C9EC-D972-466A-807E-59E641D456A4}"/>
          </ac:spMkLst>
        </pc:spChg>
        <pc:graphicFrameChg chg="add mod modGraphic">
          <ac:chgData name="Sharma Computer Academy" userId="08476b32c11f4418" providerId="LiveId" clId="{E2DC1812-1982-4E30-A232-65054E9BED83}" dt="2020-11-22T22:34:32.551" v="626" actId="1036"/>
          <ac:graphicFrameMkLst>
            <pc:docMk/>
            <pc:sldMk cId="3700037462" sldId="485"/>
            <ac:graphicFrameMk id="3" creationId="{ABB368F8-2E29-44C8-92AE-091ECF94157C}"/>
          </ac:graphicFrameMkLst>
        </pc:graphicFrameChg>
      </pc:sldChg>
      <pc:sldChg chg="delSp modSp add mod">
        <pc:chgData name="Sharma Computer Academy" userId="08476b32c11f4418" providerId="LiveId" clId="{E2DC1812-1982-4E30-A232-65054E9BED83}" dt="2020-11-22T22:35:24.051" v="644" actId="113"/>
        <pc:sldMkLst>
          <pc:docMk/>
          <pc:sldMk cId="87379328" sldId="486"/>
        </pc:sldMkLst>
        <pc:spChg chg="mod">
          <ac:chgData name="Sharma Computer Academy" userId="08476b32c11f4418" providerId="LiveId" clId="{E2DC1812-1982-4E30-A232-65054E9BED83}" dt="2020-11-22T22:34:12.293" v="614" actId="20577"/>
          <ac:spMkLst>
            <pc:docMk/>
            <pc:sldMk cId="87379328" sldId="486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2:35:24.051" v="644" actId="113"/>
          <ac:spMkLst>
            <pc:docMk/>
            <pc:sldMk cId="87379328" sldId="486"/>
            <ac:spMk id="7" creationId="{8165C9EC-D972-466A-807E-59E641D456A4}"/>
          </ac:spMkLst>
        </pc:spChg>
        <pc:graphicFrameChg chg="del">
          <ac:chgData name="Sharma Computer Academy" userId="08476b32c11f4418" providerId="LiveId" clId="{E2DC1812-1982-4E30-A232-65054E9BED83}" dt="2020-11-22T22:34:15.830" v="615" actId="478"/>
          <ac:graphicFrameMkLst>
            <pc:docMk/>
            <pc:sldMk cId="87379328" sldId="486"/>
            <ac:graphicFrameMk id="3" creationId="{ABB368F8-2E29-44C8-92AE-091ECF94157C}"/>
          </ac:graphicFrameMkLst>
        </pc:graphicFrameChg>
      </pc:sldChg>
      <pc:sldChg chg="modSp add del mod">
        <pc:chgData name="Sharma Computer Academy" userId="08476b32c11f4418" providerId="LiveId" clId="{E2DC1812-1982-4E30-A232-65054E9BED83}" dt="2020-11-22T22:38:45.693" v="690" actId="47"/>
        <pc:sldMkLst>
          <pc:docMk/>
          <pc:sldMk cId="532027734" sldId="487"/>
        </pc:sldMkLst>
        <pc:spChg chg="mod">
          <ac:chgData name="Sharma Computer Academy" userId="08476b32c11f4418" providerId="LiveId" clId="{E2DC1812-1982-4E30-A232-65054E9BED83}" dt="2020-11-22T22:36:26.178" v="663" actId="20577"/>
          <ac:spMkLst>
            <pc:docMk/>
            <pc:sldMk cId="532027734" sldId="487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2:36:40.313" v="668" actId="6549"/>
          <ac:spMkLst>
            <pc:docMk/>
            <pc:sldMk cId="532027734" sldId="487"/>
            <ac:spMk id="7" creationId="{8165C9EC-D972-466A-807E-59E641D456A4}"/>
          </ac:spMkLst>
        </pc:spChg>
      </pc:sldChg>
      <pc:sldChg chg="modSp add mod">
        <pc:chgData name="Sharma Computer Academy" userId="08476b32c11f4418" providerId="LiveId" clId="{E2DC1812-1982-4E30-A232-65054E9BED83}" dt="2020-11-22T22:36:59.161" v="677" actId="20577"/>
        <pc:sldMkLst>
          <pc:docMk/>
          <pc:sldMk cId="2263819179" sldId="488"/>
        </pc:sldMkLst>
        <pc:spChg chg="mod">
          <ac:chgData name="Sharma Computer Academy" userId="08476b32c11f4418" providerId="LiveId" clId="{E2DC1812-1982-4E30-A232-65054E9BED83}" dt="2020-11-22T22:36:59.161" v="677" actId="20577"/>
          <ac:spMkLst>
            <pc:docMk/>
            <pc:sldMk cId="2263819179" sldId="488"/>
            <ac:spMk id="7" creationId="{8165C9EC-D972-466A-807E-59E641D456A4}"/>
          </ac:spMkLst>
        </pc:spChg>
      </pc:sldChg>
      <pc:sldChg chg="modSp add mod">
        <pc:chgData name="Sharma Computer Academy" userId="08476b32c11f4418" providerId="LiveId" clId="{E2DC1812-1982-4E30-A232-65054E9BED83}" dt="2020-11-22T22:37:26.183" v="689" actId="20577"/>
        <pc:sldMkLst>
          <pc:docMk/>
          <pc:sldMk cId="1617568022" sldId="489"/>
        </pc:sldMkLst>
        <pc:spChg chg="mod">
          <ac:chgData name="Sharma Computer Academy" userId="08476b32c11f4418" providerId="LiveId" clId="{E2DC1812-1982-4E30-A232-65054E9BED83}" dt="2020-11-22T22:37:26.183" v="689" actId="20577"/>
          <ac:spMkLst>
            <pc:docMk/>
            <pc:sldMk cId="1617568022" sldId="489"/>
            <ac:spMk id="7" creationId="{8165C9EC-D972-466A-807E-59E641D456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30-11-2020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11/30/2020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Lecture-2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“container-fluid”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We can use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bootstrap container-fluid class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wrap the site content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in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responsive full-width container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like as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shown below.</a:t>
            </a:r>
          </a:p>
          <a:p>
            <a:pPr algn="l"/>
            <a:endParaRPr lang="en-US" sz="2400" b="0" dirty="0">
              <a:solidFill>
                <a:srgbClr val="4E4E4E"/>
              </a:solidFill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US" sz="2400" b="0" dirty="0">
              <a:solidFill>
                <a:srgbClr val="4E4E4E"/>
              </a:solidFill>
              <a:latin typeface="Corbel" panose="020B0503020204020204" pitchFamily="34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="container-fluid"&gt;</a:t>
            </a:r>
            <a:endParaRPr lang="en-US" sz="22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2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2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Content here --&gt;</a:t>
            </a:r>
            <a:endParaRPr lang="en-US" sz="22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512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Containers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Container Classes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Container V/s Container-fluid</a:t>
            </a:r>
          </a:p>
          <a:p>
            <a:pPr marL="0" indent="0"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Containers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Containers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are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most basic components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, since they:</a:t>
            </a:r>
          </a:p>
          <a:p>
            <a:pPr algn="l"/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Wrap</a:t>
            </a:r>
            <a:r>
              <a:rPr lang="en-US" b="1" dirty="0">
                <a:latin typeface="Corbel" panose="020B0503020204020204" pitchFamily="34" charset="0"/>
              </a:rPr>
              <a:t> and </a:t>
            </a: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contain</a:t>
            </a:r>
            <a:r>
              <a:rPr lang="en-US" b="1" dirty="0">
                <a:latin typeface="Corbel" panose="020B0503020204020204" pitchFamily="34" charset="0"/>
              </a:rPr>
              <a:t> our </a:t>
            </a:r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content</a:t>
            </a:r>
          </a:p>
          <a:p>
            <a:pPr algn="l"/>
            <a:endParaRPr lang="en-US" sz="2200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Provide basic padding </a:t>
            </a:r>
            <a:r>
              <a:rPr lang="en-US" b="1" dirty="0">
                <a:latin typeface="Corbel" panose="020B0503020204020204" pitchFamily="34" charset="0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margin</a:t>
            </a:r>
            <a:r>
              <a:rPr lang="en-US" b="1" dirty="0">
                <a:latin typeface="Corbel" panose="020B0503020204020204" pitchFamily="34" charset="0"/>
              </a:rPr>
              <a:t> to our </a:t>
            </a:r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content</a:t>
            </a:r>
          </a:p>
          <a:p>
            <a:pPr algn="l"/>
            <a:endParaRPr lang="en-US" sz="2200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Help us center </a:t>
            </a:r>
            <a:r>
              <a:rPr lang="en-US" b="1" dirty="0">
                <a:latin typeface="Corbel" panose="020B0503020204020204" pitchFamily="34" charset="0"/>
              </a:rPr>
              <a:t>our </a:t>
            </a:r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content</a:t>
            </a:r>
            <a:r>
              <a:rPr lang="en-US" b="1" dirty="0">
                <a:latin typeface="Corbel" panose="020B0503020204020204" pitchFamily="34" charset="0"/>
              </a:rPr>
              <a:t> on the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page</a:t>
            </a:r>
          </a:p>
          <a:p>
            <a:pPr algn="l"/>
            <a:endParaRPr lang="en-US" sz="2200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Can be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fluid</a:t>
            </a:r>
            <a:r>
              <a:rPr lang="en-US" b="1" dirty="0">
                <a:latin typeface="Corbel" panose="020B0503020204020204" pitchFamily="34" charset="0"/>
              </a:rPr>
              <a:t> 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fixed</a:t>
            </a:r>
          </a:p>
          <a:p>
            <a:pPr algn="l"/>
            <a:endParaRPr lang="en-US" sz="2400" dirty="0"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702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Container Classes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Following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are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two container classes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which are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available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in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to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wrap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site contents.</a:t>
            </a:r>
          </a:p>
          <a:p>
            <a:pPr algn="l"/>
            <a:endParaRPr lang="en-US" sz="2400" i="0" dirty="0">
              <a:effectLst/>
              <a:latin typeface="Corbel" panose="020B0503020204020204" pitchFamily="34" charset="0"/>
            </a:endParaRPr>
          </a:p>
          <a:p>
            <a:pPr algn="l"/>
            <a:r>
              <a:rPr lang="en-US" sz="2400" i="0" dirty="0"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container</a:t>
            </a:r>
          </a:p>
          <a:p>
            <a:pPr algn="l"/>
            <a:endParaRPr lang="en-US" sz="2400" i="0" dirty="0">
              <a:effectLst/>
              <a:latin typeface="Corbel" panose="020B0503020204020204" pitchFamily="34" charset="0"/>
            </a:endParaRPr>
          </a:p>
          <a:p>
            <a:pPr algn="l"/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container-fluid</a:t>
            </a:r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028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In bootstrap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, the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.container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class is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useful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provide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 </a:t>
            </a:r>
            <a:r>
              <a:rPr lang="en-US" sz="2400" b="1" i="0" u="sng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responsive fixed width container </a:t>
            </a:r>
          </a:p>
          <a:p>
            <a:pPr algn="l"/>
            <a:endParaRPr lang="en-US" sz="2400" b="1" u="sng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l"/>
            <a:endParaRPr lang="en-US" sz="2400" b="1" i="0" dirty="0">
              <a:solidFill>
                <a:srgbClr val="7030A0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b="1" i="0" dirty="0">
              <a:solidFill>
                <a:srgbClr val="7030A0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algn="l"/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It means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max-width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will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vary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at each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breakpoint.</a:t>
            </a:r>
          </a:p>
          <a:p>
            <a:pPr marL="0" indent="0" algn="l">
              <a:buNone/>
            </a:pPr>
            <a:r>
              <a:rPr lang="en-US" sz="2400" i="0" dirty="0">
                <a:effectLst/>
                <a:latin typeface="Corbel" panose="020B0503020204020204" pitchFamily="34" charset="0"/>
              </a:rPr>
              <a:t> </a:t>
            </a:r>
          </a:p>
          <a:p>
            <a:pPr marL="0" indent="0" algn="l">
              <a:buNone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297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Following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is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pictorial representation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of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site layout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when we use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.container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class 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wrap site contents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.</a:t>
            </a:r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61282-1999-450B-ACCF-46EEB80D3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7" y="2887932"/>
            <a:ext cx="6253355" cy="17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We can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use 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bootstrap container class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wrap the site content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responsive fixed-width container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like as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shown below.</a:t>
            </a:r>
          </a:p>
          <a:p>
            <a:pPr algn="l"/>
            <a:endParaRPr lang="en-US" sz="2400" b="0" dirty="0">
              <a:solidFill>
                <a:srgbClr val="4E4E4E"/>
              </a:solidFill>
              <a:latin typeface="Corbel" panose="020B0503020204020204" pitchFamily="34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="container"&gt;</a:t>
            </a:r>
            <a:endParaRPr lang="en-US" sz="22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2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2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Content here --&gt;</a:t>
            </a:r>
            <a:endParaRPr lang="en-US" sz="22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979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“container-fluid”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In bootstrap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, the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.container-fluid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class is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useful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provide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responsive full width container </a:t>
            </a:r>
          </a:p>
          <a:p>
            <a:pPr algn="l"/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algn="l"/>
            <a:endParaRPr lang="en-US" sz="2400" i="0" dirty="0">
              <a:solidFill>
                <a:srgbClr val="7030A0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algn="l"/>
            <a:r>
              <a:rPr lang="en-US" sz="2400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It means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container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will be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100% wide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all the time.</a:t>
            </a:r>
          </a:p>
          <a:p>
            <a:pPr algn="l"/>
            <a:endParaRPr lang="en-US" sz="2400" i="0" dirty="0">
              <a:effectLst/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5025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“container-fluid”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i="0" dirty="0"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Following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is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pictorial representation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of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site layout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when we use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.container-fluid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class 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wrap the site contents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.</a:t>
            </a: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61282-1999-450B-ACCF-46EEB80D3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2749704"/>
            <a:ext cx="6840760" cy="16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4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7634</TotalTime>
  <Words>272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Consolas</vt:lpstr>
      <vt:lpstr>Corbel</vt:lpstr>
      <vt:lpstr>Georgia</vt:lpstr>
      <vt:lpstr>Segoe UI</vt:lpstr>
      <vt:lpstr>Wingdings</vt:lpstr>
      <vt:lpstr>Wingdings 2</vt:lpstr>
      <vt:lpstr>Civic</vt:lpstr>
      <vt:lpstr>PowerPoint Presentation</vt:lpstr>
      <vt:lpstr>Today’s Agenda</vt:lpstr>
      <vt:lpstr>Containers </vt:lpstr>
      <vt:lpstr>BootStrap Container Classes</vt:lpstr>
      <vt:lpstr>The class “container”</vt:lpstr>
      <vt:lpstr>The class “container”</vt:lpstr>
      <vt:lpstr>The class “container”</vt:lpstr>
      <vt:lpstr>The class “container-fluid”</vt:lpstr>
      <vt:lpstr>The class “container-fluid”</vt:lpstr>
      <vt:lpstr>The class “container-fluid”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554</cp:revision>
  <dcterms:created xsi:type="dcterms:W3CDTF">2016-02-04T12:02:26Z</dcterms:created>
  <dcterms:modified xsi:type="dcterms:W3CDTF">2020-11-30T07:14:36Z</dcterms:modified>
</cp:coreProperties>
</file>