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458" r:id="rId4"/>
    <p:sldId id="480" r:id="rId5"/>
    <p:sldId id="481" r:id="rId6"/>
    <p:sldId id="483" r:id="rId7"/>
    <p:sldId id="484" r:id="rId8"/>
    <p:sldId id="490" r:id="rId9"/>
    <p:sldId id="485" r:id="rId10"/>
    <p:sldId id="486" r:id="rId11"/>
    <p:sldId id="488" r:id="rId12"/>
    <p:sldId id="489" r:id="rId13"/>
    <p:sldId id="4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64B46D5-8241-4DC4-8760-9282688ACB5B}"/>
    <pc:docChg chg="custSel addSld delSld modSld">
      <pc:chgData name="Sharma Computer Academy" userId="08476b32c11f4418" providerId="LiveId" clId="{864B46D5-8241-4DC4-8760-9282688ACB5B}" dt="2020-11-26T22:49:54.240" v="649"/>
      <pc:docMkLst>
        <pc:docMk/>
      </pc:docMkLst>
      <pc:sldChg chg="modSp mod">
        <pc:chgData name="Sharma Computer Academy" userId="08476b32c11f4418" providerId="LiveId" clId="{864B46D5-8241-4DC4-8760-9282688ACB5B}" dt="2020-11-26T20:30:20.593" v="8" actId="20577"/>
        <pc:sldMkLst>
          <pc:docMk/>
          <pc:sldMk cId="0" sldId="257"/>
        </pc:sldMkLst>
        <pc:spChg chg="mod">
          <ac:chgData name="Sharma Computer Academy" userId="08476b32c11f4418" providerId="LiveId" clId="{864B46D5-8241-4DC4-8760-9282688ACB5B}" dt="2020-11-26T20:30:20.593" v="8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864B46D5-8241-4DC4-8760-9282688ACB5B}" dt="2020-11-26T22:47:25.177" v="619"/>
        <pc:sldMkLst>
          <pc:docMk/>
          <pc:sldMk cId="0" sldId="258"/>
        </pc:sldMkLst>
        <pc:spChg chg="mod">
          <ac:chgData name="Sharma Computer Academy" userId="08476b32c11f4418" providerId="LiveId" clId="{864B46D5-8241-4DC4-8760-9282688ACB5B}" dt="2020-11-26T22:46:55.262" v="614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64B46D5-8241-4DC4-8760-9282688ACB5B}" dt="2020-11-26T20:30:07.817" v="2" actId="47"/>
        <pc:sldMkLst>
          <pc:docMk/>
          <pc:sldMk cId="3277023943" sldId="431"/>
        </pc:sldMkLst>
      </pc:sldChg>
      <pc:sldChg chg="modSp mod modAnim">
        <pc:chgData name="Sharma Computer Academy" userId="08476b32c11f4418" providerId="LiveId" clId="{864B46D5-8241-4DC4-8760-9282688ACB5B}" dt="2020-11-26T22:47:33.004" v="621"/>
        <pc:sldMkLst>
          <pc:docMk/>
          <pc:sldMk cId="3459598582" sldId="458"/>
        </pc:sldMkLst>
        <pc:spChg chg="mod">
          <ac:chgData name="Sharma Computer Academy" userId="08476b32c11f4418" providerId="LiveId" clId="{864B46D5-8241-4DC4-8760-9282688ACB5B}" dt="2020-11-26T22:17:24.279" v="34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64B46D5-8241-4DC4-8760-9282688ACB5B}" dt="2020-11-26T20:30:08.294" v="3" actId="47"/>
        <pc:sldMkLst>
          <pc:docMk/>
          <pc:sldMk cId="410284645" sldId="474"/>
        </pc:sldMkLst>
      </pc:sldChg>
      <pc:sldChg chg="del">
        <pc:chgData name="Sharma Computer Academy" userId="08476b32c11f4418" providerId="LiveId" clId="{864B46D5-8241-4DC4-8760-9282688ACB5B}" dt="2020-11-26T20:30:08.853" v="4" actId="47"/>
        <pc:sldMkLst>
          <pc:docMk/>
          <pc:sldMk cId="3492973676" sldId="475"/>
        </pc:sldMkLst>
      </pc:sldChg>
      <pc:sldChg chg="del">
        <pc:chgData name="Sharma Computer Academy" userId="08476b32c11f4418" providerId="LiveId" clId="{864B46D5-8241-4DC4-8760-9282688ACB5B}" dt="2020-11-26T20:30:09.320" v="5" actId="47"/>
        <pc:sldMkLst>
          <pc:docMk/>
          <pc:sldMk cId="1119795636" sldId="476"/>
        </pc:sldMkLst>
      </pc:sldChg>
      <pc:sldChg chg="del">
        <pc:chgData name="Sharma Computer Academy" userId="08476b32c11f4418" providerId="LiveId" clId="{864B46D5-8241-4DC4-8760-9282688ACB5B}" dt="2020-11-26T20:30:09.820" v="6" actId="47"/>
        <pc:sldMkLst>
          <pc:docMk/>
          <pc:sldMk cId="2050253932" sldId="477"/>
        </pc:sldMkLst>
      </pc:sldChg>
      <pc:sldChg chg="del">
        <pc:chgData name="Sharma Computer Academy" userId="08476b32c11f4418" providerId="LiveId" clId="{864B46D5-8241-4DC4-8760-9282688ACB5B}" dt="2020-11-26T20:30:10.320" v="7" actId="47"/>
        <pc:sldMkLst>
          <pc:docMk/>
          <pc:sldMk cId="515122477" sldId="479"/>
        </pc:sldMkLst>
      </pc:sldChg>
      <pc:sldChg chg="modSp mod modAnim">
        <pc:chgData name="Sharma Computer Academy" userId="08476b32c11f4418" providerId="LiveId" clId="{864B46D5-8241-4DC4-8760-9282688ACB5B}" dt="2020-11-26T22:47:43.241" v="623"/>
        <pc:sldMkLst>
          <pc:docMk/>
          <pc:sldMk cId="1541851959" sldId="480"/>
        </pc:sldMkLst>
        <pc:spChg chg="mod">
          <ac:chgData name="Sharma Computer Academy" userId="08476b32c11f4418" providerId="LiveId" clId="{864B46D5-8241-4DC4-8760-9282688ACB5B}" dt="2020-11-26T22:19:55.273" v="70" actId="113"/>
          <ac:spMkLst>
            <pc:docMk/>
            <pc:sldMk cId="1541851959" sldId="48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8:09.149" v="629"/>
        <pc:sldMkLst>
          <pc:docMk/>
          <pc:sldMk cId="4219050739" sldId="481"/>
        </pc:sldMkLst>
        <pc:spChg chg="mod">
          <ac:chgData name="Sharma Computer Academy" userId="08476b32c11f4418" providerId="LiveId" clId="{864B46D5-8241-4DC4-8760-9282688ACB5B}" dt="2020-11-26T22:22:49.057" v="117" actId="113"/>
          <ac:spMkLst>
            <pc:docMk/>
            <pc:sldMk cId="4219050739" sldId="48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8:18.665" v="631"/>
        <pc:sldMkLst>
          <pc:docMk/>
          <pc:sldMk cId="2101357873" sldId="484"/>
        </pc:sldMkLst>
        <pc:spChg chg="mod">
          <ac:chgData name="Sharma Computer Academy" userId="08476b32c11f4418" providerId="LiveId" clId="{864B46D5-8241-4DC4-8760-9282688ACB5B}" dt="2020-11-26T22:27:56.943" v="141" actId="20577"/>
          <ac:spMkLst>
            <pc:docMk/>
            <pc:sldMk cId="2101357873" sldId="484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30:13.512" v="222" actId="113"/>
          <ac:spMkLst>
            <pc:docMk/>
            <pc:sldMk cId="2101357873" sldId="484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864B46D5-8241-4DC4-8760-9282688ACB5B}" dt="2020-11-26T22:46:19.952" v="560" actId="27636"/>
        <pc:sldMkLst>
          <pc:docMk/>
          <pc:sldMk cId="3700037462" sldId="485"/>
        </pc:sldMkLst>
        <pc:spChg chg="mod">
          <ac:chgData name="Sharma Computer Academy" userId="08476b32c11f4418" providerId="LiveId" clId="{864B46D5-8241-4DC4-8760-9282688ACB5B}" dt="2020-11-26T22:46:19.952" v="560" actId="27636"/>
          <ac:spMkLst>
            <pc:docMk/>
            <pc:sldMk cId="3700037462" sldId="485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33:30.793" v="286" actId="113"/>
          <ac:spMkLst>
            <pc:docMk/>
            <pc:sldMk cId="3700037462" sldId="485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13.206" v="640"/>
        <pc:sldMkLst>
          <pc:docMk/>
          <pc:sldMk cId="87379328" sldId="486"/>
        </pc:sldMkLst>
        <pc:spChg chg="mod">
          <ac:chgData name="Sharma Computer Academy" userId="08476b32c11f4418" providerId="LiveId" clId="{864B46D5-8241-4DC4-8760-9282688ACB5B}" dt="2020-11-26T22:48:59.865" v="638" actId="113"/>
          <ac:spMkLst>
            <pc:docMk/>
            <pc:sldMk cId="87379328" sldId="48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34.836" v="644"/>
        <pc:sldMkLst>
          <pc:docMk/>
          <pc:sldMk cId="2263819179" sldId="488"/>
        </pc:sldMkLst>
        <pc:spChg chg="mod">
          <ac:chgData name="Sharma Computer Academy" userId="08476b32c11f4418" providerId="LiveId" clId="{864B46D5-8241-4DC4-8760-9282688ACB5B}" dt="2020-11-26T22:49:28.472" v="642" actId="6549"/>
          <ac:spMkLst>
            <pc:docMk/>
            <pc:sldMk cId="2263819179" sldId="48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46.864" v="647"/>
        <pc:sldMkLst>
          <pc:docMk/>
          <pc:sldMk cId="1617568022" sldId="489"/>
        </pc:sldMkLst>
        <pc:spChg chg="mod">
          <ac:chgData name="Sharma Computer Academy" userId="08476b32c11f4418" providerId="LiveId" clId="{864B46D5-8241-4DC4-8760-9282688ACB5B}" dt="2020-11-26T22:43:42.325" v="462" actId="20577"/>
          <ac:spMkLst>
            <pc:docMk/>
            <pc:sldMk cId="1617568022" sldId="489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64B46D5-8241-4DC4-8760-9282688ACB5B}" dt="2020-11-26T22:48:49.121" v="637" actId="113"/>
        <pc:sldMkLst>
          <pc:docMk/>
          <pc:sldMk cId="3401187369" sldId="490"/>
        </pc:sldMkLst>
        <pc:spChg chg="mod">
          <ac:chgData name="Sharma Computer Academy" userId="08476b32c11f4418" providerId="LiveId" clId="{864B46D5-8241-4DC4-8760-9282688ACB5B}" dt="2020-11-26T22:30:42.732" v="249" actId="27636"/>
          <ac:spMkLst>
            <pc:docMk/>
            <pc:sldMk cId="3401187369" sldId="490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48:49.121" v="637" actId="113"/>
          <ac:spMkLst>
            <pc:docMk/>
            <pc:sldMk cId="3401187369" sldId="490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64B46D5-8241-4DC4-8760-9282688ACB5B}" dt="2020-11-26T22:49:54.240" v="649"/>
        <pc:sldMkLst>
          <pc:docMk/>
          <pc:sldMk cId="495115562" sldId="491"/>
        </pc:sldMkLst>
        <pc:spChg chg="mod">
          <ac:chgData name="Sharma Computer Academy" userId="08476b32c11f4418" providerId="LiveId" clId="{864B46D5-8241-4DC4-8760-9282688ACB5B}" dt="2020-11-26T22:45:07.390" v="486" actId="113"/>
          <ac:spMkLst>
            <pc:docMk/>
            <pc:sldMk cId="495115562" sldId="491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Structure Of A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To create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 </a:t>
            </a:r>
            <a:r>
              <a:rPr lang="en-US" sz="2400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responsive web page layouts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using </a:t>
            </a:r>
            <a:r>
              <a:rPr lang="en-US" sz="2400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</a:t>
            </a:r>
            <a:r>
              <a:rPr lang="en-US" sz="240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need to use </a:t>
            </a:r>
            <a:r>
              <a:rPr lang="en-US" sz="2400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within the </a:t>
            </a:r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container-fluid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like as </a:t>
            </a:r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1600" b="0" i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="row"&gt;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3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If we observe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previous code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we’ll find that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 have  created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grid layout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specifying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within .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Here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first star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(*)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indicate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r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esponsiveness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that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either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md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lg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or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xl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The second star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(*)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indicate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number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that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from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1 to 12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for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row.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8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Every time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while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we create a grid layout 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W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e must place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content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within the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(.col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.col-*-*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pPr lvl="1"/>
            <a:endParaRPr lang="en-US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Those columns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must be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children of rows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.row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</a:t>
            </a:r>
            <a:endParaRPr lang="en-US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T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hose rows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must be placed inside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of a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(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.container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.container-fluid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75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In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allowed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add up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12 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within 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row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 case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if we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add more than 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within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 row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those extra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wrap into a new line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51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Grid System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Responsive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BreakPoints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Classes For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ReponsiveBreakpoints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Structure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Grid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Points To Remember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provides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quick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convenient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way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create responsive website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layouts.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4 version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uses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mobile-first 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flexbox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 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that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appropriately scales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up to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as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viewport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size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increases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use 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series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containers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define the layout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align the content appropriately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based on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are allowed to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add up to 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we can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add as many rows as we like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re-arrange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automatically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based 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device screen size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can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Either Create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responsive web page layout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defining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12 columns individually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</a:p>
          <a:p>
            <a:pPr algn="l"/>
            <a:endParaRPr lang="en-US" sz="22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By grouping </a:t>
            </a:r>
            <a:r>
              <a:rPr lang="en-US" i="0" dirty="0">
                <a:effectLst/>
                <a:latin typeface="Corbel" panose="020B0503020204020204" pitchFamily="34" charset="0"/>
              </a:rPr>
              <a:t>the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columns together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create wider columns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like </a:t>
            </a:r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 shown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on the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next slide.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05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5B6E6BF-71DB-4177-B063-8EA7CA2311B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82" y="1412776"/>
            <a:ext cx="868286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1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Breakpoints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building blocks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design. </a:t>
            </a: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endParaRPr lang="en-US" sz="2400" i="0" dirty="0">
              <a:solidFill>
                <a:srgbClr val="4F4F4F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u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 them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control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tha</a:t>
            </a:r>
            <a:r>
              <a:rPr lang="en-US" sz="2400" dirty="0">
                <a:solidFill>
                  <a:srgbClr val="4F4F4F"/>
                </a:solidFill>
                <a:latin typeface="Corbel" panose="020B0503020204020204" pitchFamily="34" charset="0"/>
              </a:rPr>
              <a:t>t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what kind of layout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adapted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for 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particular viewport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device size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13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Classes For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4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has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included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following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5 predefined grid classes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scale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content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depending on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viewport size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lvl="1"/>
            <a:r>
              <a:rPr lang="en-US" sz="19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col-*</a:t>
            </a:r>
          </a:p>
          <a:p>
            <a:pPr lvl="1"/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.col-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sm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-*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.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col-md-*</a:t>
            </a:r>
          </a:p>
          <a:p>
            <a:pPr lvl="1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.col-lg-*</a:t>
            </a:r>
          </a:p>
          <a:p>
            <a:pPr lvl="1"/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.col-xl-*</a:t>
            </a:r>
          </a:p>
          <a:p>
            <a:pPr algn="l"/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1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Classes For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Here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asterisk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(*) is the </a:t>
            </a:r>
            <a:r>
              <a:rPr lang="en-US" sz="2400" b="1" i="0" u="sng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span width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column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from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1 to 12. 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Following table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lists how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grid system classes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work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across multiple devices.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B368F8-2E29-44C8-92AE-091ECF94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11782"/>
              </p:ext>
            </p:extLst>
          </p:nvPr>
        </p:nvGraphicFramePr>
        <p:xfrm>
          <a:off x="611560" y="3813264"/>
          <a:ext cx="8064897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745339376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399158328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34648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Class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Device 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Width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Extra Small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&lt;576px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937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.col-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sm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Small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≥576px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84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.col-md-*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Medium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≥768px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780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.col-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lg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Large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≥992px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75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.col-xl-*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Extra Large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≥1200px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512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7740</TotalTime>
  <Words>606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BootStrap Grid System</vt:lpstr>
      <vt:lpstr>The BootStrap Grid System</vt:lpstr>
      <vt:lpstr>The BootStrap Grid System</vt:lpstr>
      <vt:lpstr>The BootStrap Grid System</vt:lpstr>
      <vt:lpstr>Responsive Breakpoints</vt:lpstr>
      <vt:lpstr>Classes For  Responsive Breakpoints</vt:lpstr>
      <vt:lpstr>Classes For  Responsive Breakpoints</vt:lpstr>
      <vt:lpstr>Structure Of A BootStrap Grid</vt:lpstr>
      <vt:lpstr>Points To Remember</vt:lpstr>
      <vt:lpstr>Points To Remember</vt:lpstr>
      <vt:lpstr>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558</cp:revision>
  <dcterms:created xsi:type="dcterms:W3CDTF">2016-02-04T12:02:26Z</dcterms:created>
  <dcterms:modified xsi:type="dcterms:W3CDTF">2020-11-26T22:49:59Z</dcterms:modified>
</cp:coreProperties>
</file>