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58" r:id="rId4"/>
    <p:sldId id="498" r:id="rId5"/>
    <p:sldId id="499" r:id="rId6"/>
    <p:sldId id="480" r:id="rId7"/>
    <p:sldId id="500" r:id="rId8"/>
    <p:sldId id="481" r:id="rId9"/>
    <p:sldId id="492" r:id="rId10"/>
    <p:sldId id="493" r:id="rId11"/>
    <p:sldId id="494" r:id="rId12"/>
    <p:sldId id="495" r:id="rId13"/>
    <p:sldId id="496" r:id="rId14"/>
    <p:sldId id="497" r:id="rId15"/>
    <p:sldId id="501" r:id="rId16"/>
    <p:sldId id="503" r:id="rId17"/>
    <p:sldId id="502" r:id="rId18"/>
    <p:sldId id="504" r:id="rId19"/>
    <p:sldId id="505" r:id="rId20"/>
    <p:sldId id="506" r:id="rId21"/>
    <p:sldId id="507" r:id="rId22"/>
    <p:sldId id="510" r:id="rId23"/>
    <p:sldId id="508" r:id="rId24"/>
    <p:sldId id="511" r:id="rId25"/>
    <p:sldId id="5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563E593-ACA8-4ADE-85C9-3637C1939202}"/>
    <pc:docChg chg="undo custSel addSld delSld modSld sldOrd">
      <pc:chgData name="Sharma Computer Academy" userId="08476b32c11f4418" providerId="LiveId" clId="{8563E593-ACA8-4ADE-85C9-3637C1939202}" dt="2020-12-03T08:34:09.001" v="1293" actId="20577"/>
      <pc:docMkLst>
        <pc:docMk/>
      </pc:docMkLst>
      <pc:sldChg chg="modSp mod">
        <pc:chgData name="Sharma Computer Academy" userId="08476b32c11f4418" providerId="LiveId" clId="{8563E593-ACA8-4ADE-85C9-3637C1939202}" dt="2020-12-03T06:45:51.278" v="0" actId="20577"/>
        <pc:sldMkLst>
          <pc:docMk/>
          <pc:sldMk cId="0" sldId="257"/>
        </pc:sldMkLst>
        <pc:spChg chg="mod">
          <ac:chgData name="Sharma Computer Academy" userId="08476b32c11f4418" providerId="LiveId" clId="{8563E593-ACA8-4ADE-85C9-3637C1939202}" dt="2020-12-03T06:45:51.278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8563E593-ACA8-4ADE-85C9-3637C1939202}" dt="2020-12-03T08:34:09.001" v="1293" actId="20577"/>
        <pc:sldMkLst>
          <pc:docMk/>
          <pc:sldMk cId="0" sldId="258"/>
        </pc:sldMkLst>
        <pc:spChg chg="mod">
          <ac:chgData name="Sharma Computer Academy" userId="08476b32c11f4418" providerId="LiveId" clId="{8563E593-ACA8-4ADE-85C9-3637C1939202}" dt="2020-12-03T08:34:09.001" v="129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563E593-ACA8-4ADE-85C9-3637C1939202}" dt="2020-12-03T06:52:56.645" v="203" actId="113"/>
        <pc:sldMkLst>
          <pc:docMk/>
          <pc:sldMk cId="3459598582" sldId="458"/>
        </pc:sldMkLst>
        <pc:spChg chg="mod">
          <ac:chgData name="Sharma Computer Academy" userId="08476b32c11f4418" providerId="LiveId" clId="{8563E593-ACA8-4ADE-85C9-3637C1939202}" dt="2020-12-03T06:46:01.851" v="11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6:52:56.645" v="203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addSp delSp modSp mod modAnim">
        <pc:chgData name="Sharma Computer Academy" userId="08476b32c11f4418" providerId="LiveId" clId="{8563E593-ACA8-4ADE-85C9-3637C1939202}" dt="2020-12-03T07:35:45.461" v="734" actId="113"/>
        <pc:sldMkLst>
          <pc:docMk/>
          <pc:sldMk cId="1541851959" sldId="480"/>
        </pc:sldMkLst>
        <pc:spChg chg="mod">
          <ac:chgData name="Sharma Computer Academy" userId="08476b32c11f4418" providerId="LiveId" clId="{8563E593-ACA8-4ADE-85C9-3637C1939202}" dt="2020-12-03T07:34:00.780" v="696" actId="20577"/>
          <ac:spMkLst>
            <pc:docMk/>
            <pc:sldMk cId="1541851959" sldId="480"/>
            <ac:spMk id="2" creationId="{00000000-0000-0000-0000-000000000000}"/>
          </ac:spMkLst>
        </pc:spChg>
        <pc:spChg chg="add del">
          <ac:chgData name="Sharma Computer Academy" userId="08476b32c11f4418" providerId="LiveId" clId="{8563E593-ACA8-4ADE-85C9-3637C1939202}" dt="2020-12-03T06:54:39.810" v="226"/>
          <ac:spMkLst>
            <pc:docMk/>
            <pc:sldMk cId="1541851959" sldId="480"/>
            <ac:spMk id="3" creationId="{5565EA9B-2A8B-405B-8699-3430FCB00E25}"/>
          </ac:spMkLst>
        </pc:spChg>
        <pc:spChg chg="mod">
          <ac:chgData name="Sharma Computer Academy" userId="08476b32c11f4418" providerId="LiveId" clId="{8563E593-ACA8-4ADE-85C9-3637C1939202}" dt="2020-12-03T07:35:45.461" v="734" actId="113"/>
          <ac:spMkLst>
            <pc:docMk/>
            <pc:sldMk cId="1541851959" sldId="480"/>
            <ac:spMk id="7" creationId="{8165C9EC-D972-466A-807E-59E641D456A4}"/>
          </ac:spMkLst>
        </pc:spChg>
      </pc:sldChg>
      <pc:sldChg chg="addSp delSp modSp mod modAnim">
        <pc:chgData name="Sharma Computer Academy" userId="08476b32c11f4418" providerId="LiveId" clId="{8563E593-ACA8-4ADE-85C9-3637C1939202}" dt="2020-12-03T06:59:25.092" v="289" actId="14100"/>
        <pc:sldMkLst>
          <pc:docMk/>
          <pc:sldMk cId="4219050739" sldId="481"/>
        </pc:sldMkLst>
        <pc:spChg chg="mod">
          <ac:chgData name="Sharma Computer Academy" userId="08476b32c11f4418" providerId="LiveId" clId="{8563E593-ACA8-4ADE-85C9-3637C1939202}" dt="2020-12-03T06:58:26.239" v="280" actId="20577"/>
          <ac:spMkLst>
            <pc:docMk/>
            <pc:sldMk cId="4219050739" sldId="481"/>
            <ac:spMk id="2" creationId="{00000000-0000-0000-0000-000000000000}"/>
          </ac:spMkLst>
        </pc:spChg>
        <pc:spChg chg="del mod">
          <ac:chgData name="Sharma Computer Academy" userId="08476b32c11f4418" providerId="LiveId" clId="{8563E593-ACA8-4ADE-85C9-3637C1939202}" dt="2020-12-03T06:59:12.106" v="285" actId="931"/>
          <ac:spMkLst>
            <pc:docMk/>
            <pc:sldMk cId="4219050739" sldId="481"/>
            <ac:spMk id="7" creationId="{8165C9EC-D972-466A-807E-59E641D456A4}"/>
          </ac:spMkLst>
        </pc:spChg>
        <pc:picChg chg="add mod">
          <ac:chgData name="Sharma Computer Academy" userId="08476b32c11f4418" providerId="LiveId" clId="{8563E593-ACA8-4ADE-85C9-3637C1939202}" dt="2020-12-03T06:59:25.092" v="289" actId="14100"/>
          <ac:picMkLst>
            <pc:docMk/>
            <pc:sldMk cId="4219050739" sldId="481"/>
            <ac:picMk id="4" creationId="{B39F1042-94AF-45C9-98A8-212793D8C53C}"/>
          </ac:picMkLst>
        </pc:picChg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2315111147" sldId="483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2101357873" sldId="484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3700037462" sldId="485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87379328" sldId="486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2263819179" sldId="488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1617568022" sldId="489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3401187369" sldId="490"/>
        </pc:sldMkLst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495115562" sldId="491"/>
        </pc:sldMkLst>
      </pc:sldChg>
      <pc:sldChg chg="modSp modAnim">
        <pc:chgData name="Sharma Computer Academy" userId="08476b32c11f4418" providerId="LiveId" clId="{8563E593-ACA8-4ADE-85C9-3637C1939202}" dt="2020-12-03T07:03:12.355" v="319" actId="20577"/>
        <pc:sldMkLst>
          <pc:docMk/>
          <pc:sldMk cId="1720390704" sldId="492"/>
        </pc:sldMkLst>
        <pc:spChg chg="mod">
          <ac:chgData name="Sharma Computer Academy" userId="08476b32c11f4418" providerId="LiveId" clId="{8563E593-ACA8-4ADE-85C9-3637C1939202}" dt="2020-12-03T07:03:12.355" v="319" actId="20577"/>
          <ac:spMkLst>
            <pc:docMk/>
            <pc:sldMk cId="1720390704" sldId="492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563E593-ACA8-4ADE-85C9-3637C1939202}" dt="2020-12-03T07:10:48.592" v="348" actId="207"/>
        <pc:sldMkLst>
          <pc:docMk/>
          <pc:sldMk cId="3154095608" sldId="493"/>
        </pc:sldMkLst>
        <pc:spChg chg="mod">
          <ac:chgData name="Sharma Computer Academy" userId="08476b32c11f4418" providerId="LiveId" clId="{8563E593-ACA8-4ADE-85C9-3637C1939202}" dt="2020-12-03T07:10:13.429" v="327" actId="20577"/>
          <ac:spMkLst>
            <pc:docMk/>
            <pc:sldMk cId="3154095608" sldId="493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10:48.592" v="348" actId="207"/>
          <ac:spMkLst>
            <pc:docMk/>
            <pc:sldMk cId="3154095608" sldId="493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563E593-ACA8-4ADE-85C9-3637C1939202}" dt="2020-12-03T07:12:43.925" v="378" actId="113"/>
        <pc:sldMkLst>
          <pc:docMk/>
          <pc:sldMk cId="2991024650" sldId="494"/>
        </pc:sldMkLst>
        <pc:spChg chg="mod">
          <ac:chgData name="Sharma Computer Academy" userId="08476b32c11f4418" providerId="LiveId" clId="{8563E593-ACA8-4ADE-85C9-3637C1939202}" dt="2020-12-03T07:11:17.276" v="359" actId="20577"/>
          <ac:spMkLst>
            <pc:docMk/>
            <pc:sldMk cId="2991024650" sldId="494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12:43.925" v="378" actId="113"/>
          <ac:spMkLst>
            <pc:docMk/>
            <pc:sldMk cId="2991024650" sldId="494"/>
            <ac:spMk id="7" creationId="{8165C9EC-D972-466A-807E-59E641D456A4}"/>
          </ac:spMkLst>
        </pc:spChg>
      </pc:sldChg>
      <pc:sldChg chg="addSp modSp mod modAnim">
        <pc:chgData name="Sharma Computer Academy" userId="08476b32c11f4418" providerId="LiveId" clId="{8563E593-ACA8-4ADE-85C9-3637C1939202}" dt="2020-12-03T07:14:21.419" v="402" actId="1076"/>
        <pc:sldMkLst>
          <pc:docMk/>
          <pc:sldMk cId="3050738607" sldId="495"/>
        </pc:sldMkLst>
        <pc:spChg chg="mod">
          <ac:chgData name="Sharma Computer Academy" userId="08476b32c11f4418" providerId="LiveId" clId="{8563E593-ACA8-4ADE-85C9-3637C1939202}" dt="2020-12-03T07:14:00.067" v="400" actId="207"/>
          <ac:spMkLst>
            <pc:docMk/>
            <pc:sldMk cId="3050738607" sldId="495"/>
            <ac:spMk id="7" creationId="{8165C9EC-D972-466A-807E-59E641D456A4}"/>
          </ac:spMkLst>
        </pc:spChg>
        <pc:picChg chg="add mod">
          <ac:chgData name="Sharma Computer Academy" userId="08476b32c11f4418" providerId="LiveId" clId="{8563E593-ACA8-4ADE-85C9-3637C1939202}" dt="2020-12-03T07:14:21.419" v="402" actId="1076"/>
          <ac:picMkLst>
            <pc:docMk/>
            <pc:sldMk cId="3050738607" sldId="495"/>
            <ac:picMk id="4" creationId="{DF3B4214-EC90-4059-B9CC-69419130CF97}"/>
          </ac:picMkLst>
        </pc:picChg>
      </pc:sldChg>
      <pc:sldChg chg="modSp add mod modAnim">
        <pc:chgData name="Sharma Computer Academy" userId="08476b32c11f4418" providerId="LiveId" clId="{8563E593-ACA8-4ADE-85C9-3637C1939202}" dt="2020-12-03T07:23:18.103" v="519" actId="27636"/>
        <pc:sldMkLst>
          <pc:docMk/>
          <pc:sldMk cId="2791414408" sldId="496"/>
        </pc:sldMkLst>
        <pc:spChg chg="mod">
          <ac:chgData name="Sharma Computer Academy" userId="08476b32c11f4418" providerId="LiveId" clId="{8563E593-ACA8-4ADE-85C9-3637C1939202}" dt="2020-12-03T07:15:52.788" v="412" actId="20577"/>
          <ac:spMkLst>
            <pc:docMk/>
            <pc:sldMk cId="2791414408" sldId="496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23:18.103" v="519" actId="27636"/>
          <ac:spMkLst>
            <pc:docMk/>
            <pc:sldMk cId="2791414408" sldId="496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563E593-ACA8-4ADE-85C9-3637C1939202}" dt="2020-12-03T07:21:59.109" v="516" actId="14100"/>
        <pc:sldMkLst>
          <pc:docMk/>
          <pc:sldMk cId="60823265" sldId="497"/>
        </pc:sldMkLst>
        <pc:spChg chg="mod">
          <ac:chgData name="Sharma Computer Academy" userId="08476b32c11f4418" providerId="LiveId" clId="{8563E593-ACA8-4ADE-85C9-3637C1939202}" dt="2020-12-03T07:21:19.938" v="511" actId="6549"/>
          <ac:spMkLst>
            <pc:docMk/>
            <pc:sldMk cId="60823265" sldId="497"/>
            <ac:spMk id="7" creationId="{8165C9EC-D972-466A-807E-59E641D456A4}"/>
          </ac:spMkLst>
        </pc:spChg>
        <pc:picChg chg="mod">
          <ac:chgData name="Sharma Computer Academy" userId="08476b32c11f4418" providerId="LiveId" clId="{8563E593-ACA8-4ADE-85C9-3637C1939202}" dt="2020-12-03T07:21:59.109" v="516" actId="14100"/>
          <ac:picMkLst>
            <pc:docMk/>
            <pc:sldMk cId="60823265" sldId="497"/>
            <ac:picMk id="4" creationId="{DF3B4214-EC90-4059-B9CC-69419130CF97}"/>
          </ac:picMkLst>
        </pc:picChg>
      </pc:sldChg>
      <pc:sldChg chg="modSp add mod modAnim">
        <pc:chgData name="Sharma Computer Academy" userId="08476b32c11f4418" providerId="LiveId" clId="{8563E593-ACA8-4ADE-85C9-3637C1939202}" dt="2020-12-03T07:32:54.522" v="646" actId="27636"/>
        <pc:sldMkLst>
          <pc:docMk/>
          <pc:sldMk cId="2677201608" sldId="498"/>
        </pc:sldMkLst>
        <pc:spChg chg="mod">
          <ac:chgData name="Sharma Computer Academy" userId="08476b32c11f4418" providerId="LiveId" clId="{8563E593-ACA8-4ADE-85C9-3637C1939202}" dt="2020-12-03T07:32:54.522" v="646" actId="27636"/>
          <ac:spMkLst>
            <pc:docMk/>
            <pc:sldMk cId="2677201608" sldId="498"/>
            <ac:spMk id="7" creationId="{8165C9EC-D972-466A-807E-59E641D456A4}"/>
          </ac:spMkLst>
        </pc:spChg>
      </pc:sldChg>
      <pc:sldChg chg="addSp delSp modSp add mod delAnim modAnim">
        <pc:chgData name="Sharma Computer Academy" userId="08476b32c11f4418" providerId="LiveId" clId="{8563E593-ACA8-4ADE-85C9-3637C1939202}" dt="2020-12-03T07:33:44.191" v="665" actId="20577"/>
        <pc:sldMkLst>
          <pc:docMk/>
          <pc:sldMk cId="2538072219" sldId="499"/>
        </pc:sldMkLst>
        <pc:spChg chg="mod">
          <ac:chgData name="Sharma Computer Academy" userId="08476b32c11f4418" providerId="LiveId" clId="{8563E593-ACA8-4ADE-85C9-3637C1939202}" dt="2020-12-03T07:33:44.191" v="665" actId="20577"/>
          <ac:spMkLst>
            <pc:docMk/>
            <pc:sldMk cId="2538072219" sldId="499"/>
            <ac:spMk id="2" creationId="{00000000-0000-0000-0000-000000000000}"/>
          </ac:spMkLst>
        </pc:spChg>
        <pc:spChg chg="del mod">
          <ac:chgData name="Sharma Computer Academy" userId="08476b32c11f4418" providerId="LiveId" clId="{8563E593-ACA8-4ADE-85C9-3637C1939202}" dt="2020-12-03T07:30:19.412" v="620" actId="3680"/>
          <ac:spMkLst>
            <pc:docMk/>
            <pc:sldMk cId="2538072219" sldId="499"/>
            <ac:spMk id="7" creationId="{8165C9EC-D972-466A-807E-59E641D456A4}"/>
          </ac:spMkLst>
        </pc:spChg>
        <pc:graphicFrameChg chg="add mod ord modGraphic">
          <ac:chgData name="Sharma Computer Academy" userId="08476b32c11f4418" providerId="LiveId" clId="{8563E593-ACA8-4ADE-85C9-3637C1939202}" dt="2020-12-03T07:31:16.337" v="627" actId="2711"/>
          <ac:graphicFrameMkLst>
            <pc:docMk/>
            <pc:sldMk cId="2538072219" sldId="499"/>
            <ac:graphicFrameMk id="3" creationId="{EB82FD19-4CE7-429A-97C8-2E8178EF93C8}"/>
          </ac:graphicFrameMkLst>
        </pc:graphicFrameChg>
      </pc:sldChg>
      <pc:sldChg chg="add">
        <pc:chgData name="Sharma Computer Academy" userId="08476b32c11f4418" providerId="LiveId" clId="{8563E593-ACA8-4ADE-85C9-3637C1939202}" dt="2020-12-03T07:33:48.511" v="666"/>
        <pc:sldMkLst>
          <pc:docMk/>
          <pc:sldMk cId="3348545370" sldId="500"/>
        </pc:sldMkLst>
      </pc:sldChg>
      <pc:sldChg chg="modSp add mod modAnim">
        <pc:chgData name="Sharma Computer Academy" userId="08476b32c11f4418" providerId="LiveId" clId="{8563E593-ACA8-4ADE-85C9-3637C1939202}" dt="2020-12-03T07:38:34.869" v="800" actId="113"/>
        <pc:sldMkLst>
          <pc:docMk/>
          <pc:sldMk cId="77738226" sldId="501"/>
        </pc:sldMkLst>
        <pc:spChg chg="mod">
          <ac:chgData name="Sharma Computer Academy" userId="08476b32c11f4418" providerId="LiveId" clId="{8563E593-ACA8-4ADE-85C9-3637C1939202}" dt="2020-12-03T07:36:38.767" v="758" actId="20577"/>
          <ac:spMkLst>
            <pc:docMk/>
            <pc:sldMk cId="77738226" sldId="501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38:34.869" v="800" actId="113"/>
          <ac:spMkLst>
            <pc:docMk/>
            <pc:sldMk cId="77738226" sldId="501"/>
            <ac:spMk id="7" creationId="{8165C9EC-D972-466A-807E-59E641D456A4}"/>
          </ac:spMkLst>
        </pc:spChg>
      </pc:sldChg>
      <pc:sldChg chg="add">
        <pc:chgData name="Sharma Computer Academy" userId="08476b32c11f4418" providerId="LiveId" clId="{8563E593-ACA8-4ADE-85C9-3637C1939202}" dt="2020-12-03T07:36:30.781" v="735"/>
        <pc:sldMkLst>
          <pc:docMk/>
          <pc:sldMk cId="3055002724" sldId="502"/>
        </pc:sldMkLst>
      </pc:sldChg>
      <pc:sldChg chg="modSp add mod modAnim">
        <pc:chgData name="Sharma Computer Academy" userId="08476b32c11f4418" providerId="LiveId" clId="{8563E593-ACA8-4ADE-85C9-3637C1939202}" dt="2020-12-03T07:43:16.757" v="835" actId="113"/>
        <pc:sldMkLst>
          <pc:docMk/>
          <pc:sldMk cId="701285529" sldId="503"/>
        </pc:sldMkLst>
        <pc:spChg chg="mod">
          <ac:chgData name="Sharma Computer Academy" userId="08476b32c11f4418" providerId="LiveId" clId="{8563E593-ACA8-4ADE-85C9-3637C1939202}" dt="2020-12-03T07:41:29.979" v="818" actId="20577"/>
          <ac:spMkLst>
            <pc:docMk/>
            <pc:sldMk cId="701285529" sldId="503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43:16.757" v="835" actId="113"/>
          <ac:spMkLst>
            <pc:docMk/>
            <pc:sldMk cId="701285529" sldId="503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8563E593-ACA8-4ADE-85C9-3637C1939202}" dt="2020-12-03T07:47:27.229" v="889" actId="113"/>
        <pc:sldMkLst>
          <pc:docMk/>
          <pc:sldMk cId="4081481276" sldId="504"/>
        </pc:sldMkLst>
        <pc:spChg chg="mod">
          <ac:chgData name="Sharma Computer Academy" userId="08476b32c11f4418" providerId="LiveId" clId="{8563E593-ACA8-4ADE-85C9-3637C1939202}" dt="2020-12-03T07:45:47.993" v="851" actId="20577"/>
          <ac:spMkLst>
            <pc:docMk/>
            <pc:sldMk cId="4081481276" sldId="504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7:47:27.229" v="889" actId="113"/>
          <ac:spMkLst>
            <pc:docMk/>
            <pc:sldMk cId="4081481276" sldId="504"/>
            <ac:spMk id="7" creationId="{8165C9EC-D972-466A-807E-59E641D456A4}"/>
          </ac:spMkLst>
        </pc:spChg>
      </pc:sldChg>
      <pc:sldChg chg="delSp modSp add mod ord modAnim">
        <pc:chgData name="Sharma Computer Academy" userId="08476b32c11f4418" providerId="LiveId" clId="{8563E593-ACA8-4ADE-85C9-3637C1939202}" dt="2020-12-03T07:58:48.815" v="925"/>
        <pc:sldMkLst>
          <pc:docMk/>
          <pc:sldMk cId="1851335023" sldId="505"/>
        </pc:sldMkLst>
        <pc:spChg chg="mod">
          <ac:chgData name="Sharma Computer Academy" userId="08476b32c11f4418" providerId="LiveId" clId="{8563E593-ACA8-4ADE-85C9-3637C1939202}" dt="2020-12-03T07:49:39.439" v="910" actId="207"/>
          <ac:spMkLst>
            <pc:docMk/>
            <pc:sldMk cId="1851335023" sldId="505"/>
            <ac:spMk id="7" creationId="{8165C9EC-D972-466A-807E-59E641D456A4}"/>
          </ac:spMkLst>
        </pc:spChg>
        <pc:picChg chg="del mod">
          <ac:chgData name="Sharma Computer Academy" userId="08476b32c11f4418" providerId="LiveId" clId="{8563E593-ACA8-4ADE-85C9-3637C1939202}" dt="2020-12-03T07:49:55.827" v="915" actId="478"/>
          <ac:picMkLst>
            <pc:docMk/>
            <pc:sldMk cId="1851335023" sldId="505"/>
            <ac:picMk id="4" creationId="{DF3B4214-EC90-4059-B9CC-69419130CF97}"/>
          </ac:picMkLst>
        </pc:picChg>
      </pc:sldChg>
      <pc:sldChg chg="addSp delSp modSp add mod ord modAnim">
        <pc:chgData name="Sharma Computer Academy" userId="08476b32c11f4418" providerId="LiveId" clId="{8563E593-ACA8-4ADE-85C9-3637C1939202}" dt="2020-12-03T08:00:15.597" v="963" actId="14100"/>
        <pc:sldMkLst>
          <pc:docMk/>
          <pc:sldMk cId="2351481132" sldId="506"/>
        </pc:sldMkLst>
        <pc:spChg chg="mod">
          <ac:chgData name="Sharma Computer Academy" userId="08476b32c11f4418" providerId="LiveId" clId="{8563E593-ACA8-4ADE-85C9-3637C1939202}" dt="2020-12-03T07:50:02.646" v="922" actId="20577"/>
          <ac:spMkLst>
            <pc:docMk/>
            <pc:sldMk cId="2351481132" sldId="506"/>
            <ac:spMk id="2" creationId="{00000000-0000-0000-0000-000000000000}"/>
          </ac:spMkLst>
        </pc:spChg>
        <pc:spChg chg="del mod">
          <ac:chgData name="Sharma Computer Academy" userId="08476b32c11f4418" providerId="LiveId" clId="{8563E593-ACA8-4ADE-85C9-3637C1939202}" dt="2020-12-03T07:49:48.507" v="914" actId="478"/>
          <ac:spMkLst>
            <pc:docMk/>
            <pc:sldMk cId="2351481132" sldId="506"/>
            <ac:spMk id="7" creationId="{8165C9EC-D972-466A-807E-59E641D456A4}"/>
          </ac:spMkLst>
        </pc:spChg>
        <pc:spChg chg="add del mod">
          <ac:chgData name="Sharma Computer Academy" userId="08476b32c11f4418" providerId="LiveId" clId="{8563E593-ACA8-4ADE-85C9-3637C1939202}" dt="2020-12-03T08:00:07.419" v="960" actId="931"/>
          <ac:spMkLst>
            <pc:docMk/>
            <pc:sldMk cId="2351481132" sldId="506"/>
            <ac:spMk id="8" creationId="{B172EEFF-57A6-4F9C-AFCE-392C8B8ACAE9}"/>
          </ac:spMkLst>
        </pc:spChg>
        <pc:picChg chg="del">
          <ac:chgData name="Sharma Computer Academy" userId="08476b32c11f4418" providerId="LiveId" clId="{8563E593-ACA8-4ADE-85C9-3637C1939202}" dt="2020-12-03T07:49:59.250" v="916" actId="478"/>
          <ac:picMkLst>
            <pc:docMk/>
            <pc:sldMk cId="2351481132" sldId="506"/>
            <ac:picMk id="4" creationId="{DF3B4214-EC90-4059-B9CC-69419130CF97}"/>
          </ac:picMkLst>
        </pc:picChg>
        <pc:picChg chg="add mod">
          <ac:chgData name="Sharma Computer Academy" userId="08476b32c11f4418" providerId="LiveId" clId="{8563E593-ACA8-4ADE-85C9-3637C1939202}" dt="2020-12-03T08:00:15.597" v="963" actId="14100"/>
          <ac:picMkLst>
            <pc:docMk/>
            <pc:sldMk cId="2351481132" sldId="506"/>
            <ac:picMk id="10" creationId="{AA6F8F73-D6C4-4C62-9275-411D33493EAC}"/>
          </ac:picMkLst>
        </pc:picChg>
      </pc:sldChg>
      <pc:sldChg chg="modSp add mod modAnim">
        <pc:chgData name="Sharma Computer Academy" userId="08476b32c11f4418" providerId="LiveId" clId="{8563E593-ACA8-4ADE-85C9-3637C1939202}" dt="2020-12-03T08:14:36.158" v="999" actId="207"/>
        <pc:sldMkLst>
          <pc:docMk/>
          <pc:sldMk cId="2021578465" sldId="507"/>
        </pc:sldMkLst>
        <pc:spChg chg="mod">
          <ac:chgData name="Sharma Computer Academy" userId="08476b32c11f4418" providerId="LiveId" clId="{8563E593-ACA8-4ADE-85C9-3637C1939202}" dt="2020-12-03T07:58:59.291" v="942" actId="20577"/>
          <ac:spMkLst>
            <pc:docMk/>
            <pc:sldMk cId="2021578465" sldId="507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14:36.158" v="999" actId="207"/>
          <ac:spMkLst>
            <pc:docMk/>
            <pc:sldMk cId="2021578465" sldId="507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563E593-ACA8-4ADE-85C9-3637C1939202}" dt="2020-12-03T08:18:37.469" v="1070" actId="20577"/>
        <pc:sldMkLst>
          <pc:docMk/>
          <pc:sldMk cId="122261948" sldId="508"/>
        </pc:sldMkLst>
        <pc:spChg chg="mod">
          <ac:chgData name="Sharma Computer Academy" userId="08476b32c11f4418" providerId="LiveId" clId="{8563E593-ACA8-4ADE-85C9-3637C1939202}" dt="2020-12-03T08:16:39.503" v="1045" actId="20577"/>
          <ac:spMkLst>
            <pc:docMk/>
            <pc:sldMk cId="122261948" sldId="508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18:37.469" v="1070" actId="20577"/>
          <ac:spMkLst>
            <pc:docMk/>
            <pc:sldMk cId="122261948" sldId="50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190541418" sldId="509"/>
        </pc:sldMkLst>
      </pc:sldChg>
      <pc:sldChg chg="modSp add mod modAnim">
        <pc:chgData name="Sharma Computer Academy" userId="08476b32c11f4418" providerId="LiveId" clId="{8563E593-ACA8-4ADE-85C9-3637C1939202}" dt="2020-12-03T08:16:14.465" v="1030" actId="113"/>
        <pc:sldMkLst>
          <pc:docMk/>
          <pc:sldMk cId="915239086" sldId="510"/>
        </pc:sldMkLst>
        <pc:spChg chg="mod">
          <ac:chgData name="Sharma Computer Academy" userId="08476b32c11f4418" providerId="LiveId" clId="{8563E593-ACA8-4ADE-85C9-3637C1939202}" dt="2020-12-03T08:15:20.720" v="1014" actId="20577"/>
          <ac:spMkLst>
            <pc:docMk/>
            <pc:sldMk cId="915239086" sldId="510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16:14.465" v="1030" actId="113"/>
          <ac:spMkLst>
            <pc:docMk/>
            <pc:sldMk cId="915239086" sldId="51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8563E593-ACA8-4ADE-85C9-3637C1939202}" dt="2020-12-03T08:29:19.974" v="1180" actId="255"/>
        <pc:sldMkLst>
          <pc:docMk/>
          <pc:sldMk cId="533465843" sldId="511"/>
        </pc:sldMkLst>
        <pc:spChg chg="mod">
          <ac:chgData name="Sharma Computer Academy" userId="08476b32c11f4418" providerId="LiveId" clId="{8563E593-ACA8-4ADE-85C9-3637C1939202}" dt="2020-12-03T08:22:09.172" v="1081" actId="20577"/>
          <ac:spMkLst>
            <pc:docMk/>
            <pc:sldMk cId="533465843" sldId="511"/>
            <ac:spMk id="2" creationId="{00000000-0000-0000-0000-000000000000}"/>
          </ac:spMkLst>
        </pc:spChg>
        <pc:spChg chg="mod">
          <ac:chgData name="Sharma Computer Academy" userId="08476b32c11f4418" providerId="LiveId" clId="{8563E593-ACA8-4ADE-85C9-3637C1939202}" dt="2020-12-03T08:29:19.974" v="1180" actId="255"/>
          <ac:spMkLst>
            <pc:docMk/>
            <pc:sldMk cId="533465843" sldId="51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8563E593-ACA8-4ADE-85C9-3637C1939202}" dt="2020-12-03T08:33:11.889" v="1181" actId="47"/>
        <pc:sldMkLst>
          <pc:docMk/>
          <pc:sldMk cId="1165072368" sldId="512"/>
        </pc:sldMkLst>
      </pc:sldChg>
      <pc:sldChg chg="modSp add mod modAnim">
        <pc:chgData name="Sharma Computer Academy" userId="08476b32c11f4418" providerId="LiveId" clId="{8563E593-ACA8-4ADE-85C9-3637C1939202}" dt="2020-12-03T08:29:13.578" v="1179" actId="27636"/>
        <pc:sldMkLst>
          <pc:docMk/>
          <pc:sldMk cId="2598731034" sldId="513"/>
        </pc:sldMkLst>
        <pc:spChg chg="mod">
          <ac:chgData name="Sharma Computer Academy" userId="08476b32c11f4418" providerId="LiveId" clId="{8563E593-ACA8-4ADE-85C9-3637C1939202}" dt="2020-12-03T08:29:13.578" v="1179" actId="27636"/>
          <ac:spMkLst>
            <pc:docMk/>
            <pc:sldMk cId="2598731034" sldId="513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Lecture-4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class="h1"&gt;h1.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class="h2"&gt;h2.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class="h3"&gt;h3.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class="h4"&gt;h4.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class="h5"&gt;h5. Bootstrap heading&lt;/p&gt;</a:t>
            </a:r>
          </a:p>
          <a:p>
            <a:pPr marL="0" indent="0">
              <a:buNone/>
            </a:pP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class="h6"&gt;h6. Bootstrap heading&lt;/p&gt;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40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Customized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use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&lt;small&gt; </a:t>
            </a:r>
            <a:r>
              <a:rPr lang="en-US" sz="2400" dirty="0">
                <a:latin typeface="Corbel" panose="020B0503020204020204" pitchFamily="34" charset="0"/>
              </a:rPr>
              <a:t>tag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.text-muted </a:t>
            </a:r>
            <a:r>
              <a:rPr lang="en-US" sz="2400" dirty="0">
                <a:latin typeface="Corbel" panose="020B0503020204020204" pitchFamily="34" charset="0"/>
              </a:rPr>
              <a:t>class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display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secondary text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any heading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smaller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lighter </a:t>
            </a:r>
            <a:r>
              <a:rPr lang="en-US" sz="2400" dirty="0">
                <a:latin typeface="Corbel" panose="020B0503020204020204" pitchFamily="34" charset="0"/>
              </a:rPr>
              <a:t>variation. 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10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&lt;h2&gt;Fancy display heading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&lt;small class="text-muted"&gt;With faded secondary text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&lt;/small&gt;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B4214-EC90-4059-B9CC-69419130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4221088"/>
            <a:ext cx="6953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Display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</a:t>
            </a:r>
            <a:r>
              <a:rPr lang="en-US" sz="2400" dirty="0">
                <a:latin typeface="Corbel" panose="020B0503020204020204" pitchFamily="34" charset="0"/>
              </a:rPr>
              <a:t> has introduced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headings </a:t>
            </a:r>
            <a:r>
              <a:rPr lang="en-US" sz="2400" dirty="0">
                <a:latin typeface="Corbel" panose="020B0503020204020204" pitchFamily="34" charset="0"/>
              </a:rPr>
              <a:t>to show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headings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larger font-size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lighter font-weight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 class </a:t>
            </a:r>
            <a:r>
              <a:rPr lang="en-US" sz="2400" dirty="0">
                <a:latin typeface="Corbel" panose="020B0503020204020204" pitchFamily="34" charset="0"/>
              </a:rPr>
              <a:t>used for this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display-*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headings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useful</a:t>
            </a:r>
            <a:r>
              <a:rPr lang="en-US" sz="2400" dirty="0">
                <a:latin typeface="Corbel" panose="020B0503020204020204" pitchFamily="34" charset="0"/>
              </a:rPr>
              <a:t> when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we need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heading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stand out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14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class="display-1"&gt;Display Heading 1&lt;/h1&gt;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class="display-2"&gt;Display Heading 2&lt;/h1&gt;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class="display-3"&gt;Display Heading 3&lt;/h1&gt;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class="display-4"&gt;Display Heading 4&lt;/h1&gt;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B4214-EC90-4059-B9CC-69419130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4667904"/>
            <a:ext cx="3033500" cy="16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Working With Paragraphs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discussed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Bootstrap’s default font size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1rem </a:t>
            </a:r>
            <a:r>
              <a:rPr lang="en-US" sz="2400" dirty="0">
                <a:latin typeface="Corbel" panose="020B0503020204020204" pitchFamily="34" charset="0"/>
              </a:rPr>
              <a:t>(16px)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line-height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1.5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size</a:t>
            </a:r>
            <a:r>
              <a:rPr lang="en-US" sz="2400" dirty="0">
                <a:latin typeface="Corbel" panose="020B0503020204020204" pitchFamily="34" charset="0"/>
              </a:rPr>
              <a:t> is for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 body</a:t>
            </a:r>
            <a:r>
              <a:rPr lang="en-US" sz="2400" dirty="0">
                <a:latin typeface="Corbel" panose="020B0503020204020204" pitchFamily="34" charset="0"/>
              </a:rPr>
              <a:t>, as well as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 assigned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&lt;p&gt;</a:t>
            </a:r>
            <a:r>
              <a:rPr lang="en-US" sz="2400" dirty="0">
                <a:latin typeface="Corbel" panose="020B0503020204020204" pitchFamily="34" charset="0"/>
              </a:rPr>
              <a:t> tag.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Also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paragraphs </a:t>
            </a:r>
            <a:r>
              <a:rPr lang="en-US" sz="2400" dirty="0">
                <a:latin typeface="Corbel" panose="020B0503020204020204" pitchFamily="34" charset="0"/>
              </a:rPr>
              <a:t>have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bottom margin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1rem</a:t>
            </a:r>
            <a:r>
              <a:rPr lang="en-US" sz="2400" dirty="0">
                <a:latin typeface="Corbel" panose="020B0503020204020204" pitchFamily="34" charset="0"/>
              </a:rPr>
              <a:t> (16px)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by default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lead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make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 (&lt;p&gt;)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stand ou</a:t>
            </a:r>
            <a:r>
              <a:rPr lang="en-US" sz="2400" dirty="0">
                <a:latin typeface="Corbel" panose="020B0503020204020204" pitchFamily="34" charset="0"/>
              </a:rPr>
              <a:t>t 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.lead </a:t>
            </a:r>
            <a:r>
              <a:rPr lang="en-US" sz="2400" dirty="0">
                <a:latin typeface="Corbel" panose="020B0503020204020204" pitchFamily="34" charset="0"/>
              </a:rPr>
              <a:t>class like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as shown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next slide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12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class="display-1"&gt;Display Heading 1&lt;/h1&gt;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class="display-2"&gt;Display Heading 2&lt;/h1&gt;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class="display-3"&gt;Display Heading 3&lt;/h1&gt;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&lt;h1 class="display-4"&gt;Display Heading 4&lt;/h1&gt;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3B4214-EC90-4059-B9CC-69419130C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4667904"/>
            <a:ext cx="3033500" cy="16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Formatting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format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style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text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ways </a:t>
            </a:r>
            <a:r>
              <a:rPr lang="en-US" sz="2400" dirty="0">
                <a:latin typeface="Corbel" panose="020B0503020204020204" pitchFamily="34" charset="0"/>
              </a:rPr>
              <a:t>same like we do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applying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different tags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&lt;mark&gt;, &lt;del&gt;, &lt;ins&gt;, </a:t>
            </a:r>
            <a:r>
              <a:rPr lang="en-US" sz="2400" dirty="0">
                <a:latin typeface="Corbel" panose="020B0503020204020204" pitchFamily="34" charset="0"/>
              </a:rPr>
              <a:t>etc. 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 shown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next slide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14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&lt;p&gt;&lt;mark&gt;This is Marked Text&lt;/mark&gt;&lt;/p&gt;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&lt;p&gt;&lt;del&gt;This text is a deleted text&lt;/del&gt;&lt;/p&gt;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&lt;p&gt;&lt;s&gt;This text is a strikethrough text&lt;/s&gt;&lt;/p&gt;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&lt;p&gt;&lt;ins&gt;This text is an inserted text in doc&lt;/ins&gt;&lt;/p&gt;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&lt;p&gt;&lt;u&gt;It's a underlined text&lt;/u&gt;&lt;/p&gt;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&lt;p&gt;&lt;small&gt;It's a small text&lt;/small&gt;&lt;/p&gt;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&lt;p&gt;&lt;strong&gt;It's a bold text&lt;/strong&gt;&lt;/p&gt;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&lt;p&gt;&lt;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&gt;Its Italics text&lt;/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 &lt;p&gt;&lt;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&gt;Its &lt;sub&gt;subscript&lt;/sub&gt; text and &lt;sup&gt;superscript&lt;/sup&gt; text&lt;/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Consolas" panose="020B0609020204030204" pitchFamily="49" charset="0"/>
              </a:rPr>
              <a:t>Ouput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IN" sz="24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13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Is Typography ?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Where Typography Is Applied ?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Formatting headings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Formatting Paragraphs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2060"/>
                </a:solidFill>
                <a:latin typeface="Corbel" pitchFamily="34" charset="0"/>
              </a:rPr>
              <a:t>Formatting Text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6F8F73-D6C4-4C62-9275-411D33493E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4" y="1556792"/>
            <a:ext cx="7735048" cy="4612775"/>
          </a:xfrm>
        </p:spPr>
      </p:pic>
    </p:spTree>
    <p:extLst>
      <p:ext uri="{BB962C8B-B14F-4D97-AF65-F5344CB8AC3E}">
        <p14:creationId xmlns:p14="http://schemas.microsoft.com/office/powerpoint/2010/main" val="235148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Alignment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different classes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.text-left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.text-center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.text-right</a:t>
            </a:r>
            <a:r>
              <a:rPr lang="en-US" sz="2400" dirty="0">
                <a:latin typeface="Corbel" panose="020B0503020204020204" pitchFamily="34" charset="0"/>
              </a:rPr>
              <a:t>, etc. available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align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 based 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requirements.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&lt;p class="text-left"&gt;Left aligned text.&lt;/p&gt;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class="text-center"&gt;Center aligned text.&lt;/p&gt;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class="text-right"&gt;Right aligned text.&lt;/p&gt;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15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Transformation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transform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lowercase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uppercase </a:t>
            </a:r>
            <a:r>
              <a:rPr lang="en-US" sz="2400" dirty="0">
                <a:latin typeface="Corbel" panose="020B0503020204020204" pitchFamily="34" charset="0"/>
              </a:rPr>
              <a:t>or make them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capitalize.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&lt;p class="text-left"&gt;Left aligned text.&lt;/p&gt;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class="text-center"&gt;Center aligned text.&lt;/p&gt;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class="text-right"&gt;Right aligned text.&lt;/p&gt;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52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class="text-lowercase"&gt;Lower Case Text&lt;/p&gt;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class="text-uppercase"&gt;Upper case text&lt;/p&gt;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class="text-capitalize"&gt;Capitalized text&lt;/p&gt;</a:t>
            </a:r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1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en-US" sz="2000" b="1" dirty="0">
                <a:latin typeface="Corbel" panose="020B0503020204020204" pitchFamily="34" charset="0"/>
              </a:rPr>
              <a:t>lower case text</a:t>
            </a:r>
          </a:p>
          <a:p>
            <a:pPr marL="0" indent="0">
              <a:buNone/>
            </a:pPr>
            <a:r>
              <a:rPr lang="en-US" sz="2000" b="1" dirty="0">
                <a:latin typeface="Corbel" panose="020B0503020204020204" pitchFamily="34" charset="0"/>
              </a:rPr>
              <a:t>UPPER CASE TEXT</a:t>
            </a:r>
          </a:p>
          <a:p>
            <a:pPr marL="0" indent="0">
              <a:buNone/>
            </a:pPr>
            <a:r>
              <a:rPr lang="en-US" sz="2000" b="1" dirty="0">
                <a:latin typeface="Corbel" panose="020B0503020204020204" pitchFamily="34" charset="0"/>
              </a:rPr>
              <a:t>Capitalized Text</a:t>
            </a:r>
          </a:p>
          <a:p>
            <a:pPr marL="0" indent="0">
              <a:buNone/>
            </a:pPr>
            <a:endParaRPr lang="en-US" sz="21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26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BlockQuotes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style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quoting blocks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other sources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wrapping the quotes content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&lt;blockquote class=”blockquote”&gt; </a:t>
            </a:r>
            <a:r>
              <a:rPr lang="en-US" sz="2400" dirty="0">
                <a:latin typeface="Corbel" panose="020B0503020204020204" pitchFamily="34" charset="0"/>
              </a:rPr>
              <a:t>element </a:t>
            </a:r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&lt;blockquote class="blockquote"&gt;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&lt;p&gt;One day a man said to another: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 Really? Yeah!&lt;/p&gt;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&lt;/blockquote&gt;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34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BlockQuotes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case</a:t>
            </a:r>
            <a:r>
              <a:rPr lang="en-US" sz="2400" dirty="0">
                <a:latin typeface="Corbel" panose="020B0503020204020204" pitchFamily="34" charset="0"/>
              </a:rPr>
              <a:t>, if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source of quote</a:t>
            </a:r>
            <a:r>
              <a:rPr lang="en-US" sz="2400" dirty="0">
                <a:latin typeface="Corbel" panose="020B0503020204020204" pitchFamily="34" charset="0"/>
              </a:rPr>
              <a:t>, we can do it by adding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&lt;footer&gt; element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.blockquote-footer </a:t>
            </a:r>
            <a:r>
              <a:rPr lang="en-US" sz="2400" dirty="0">
                <a:latin typeface="Corbel" panose="020B0503020204020204" pitchFamily="34" charset="0"/>
              </a:rPr>
              <a:t>class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wrap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name of the source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&lt;cite&gt; </a:t>
            </a:r>
            <a:r>
              <a:rPr lang="en-US" sz="2400" dirty="0">
                <a:latin typeface="Corbel" panose="020B0503020204020204" pitchFamily="34" charset="0"/>
              </a:rPr>
              <a:t>element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&lt;blockquote class="blockquote"&gt;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&lt;p &gt;One day a man said to another: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bla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 Really? Yeah!&lt;/p&gt;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&lt;footer class="blockquote-footer"&gt;Famous &lt;cite title="Source Title"&gt;Source Title&lt;/cite&gt;&lt;/footer&gt;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&lt;/blockquote&gt;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87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Typography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Typography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means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styling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formatting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text content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headings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paragraphs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blockquotes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etc.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414141"/>
                </a:solidFill>
                <a:effectLst/>
                <a:latin typeface="Corbel" panose="020B0503020204020204" pitchFamily="34" charset="0"/>
              </a:rPr>
              <a:t> provides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very good built in support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typography</a:t>
            </a: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Typography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sets some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standards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typography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changing </a:t>
            </a:r>
            <a:r>
              <a:rPr lang="en-US" sz="2400" dirty="0">
                <a:latin typeface="Corbel" panose="020B0503020204020204" pitchFamily="34" charset="0"/>
              </a:rPr>
              <a:t>the way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headings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paragraphs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lists</a:t>
            </a:r>
            <a:r>
              <a:rPr lang="en-US" sz="2400" dirty="0">
                <a:latin typeface="Corbel" panose="020B0503020204020204" pitchFamily="34" charset="0"/>
              </a:rPr>
              <a:t> get displayed.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default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</a:t>
            </a:r>
            <a:r>
              <a:rPr lang="en-US" sz="2400" dirty="0">
                <a:latin typeface="Corbel" panose="020B0503020204020204" pitchFamily="34" charset="0"/>
              </a:rPr>
              <a:t>will use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font size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1rem</a:t>
            </a:r>
            <a:r>
              <a:rPr lang="en-US" sz="2400" dirty="0">
                <a:latin typeface="Corbel" panose="020B0503020204020204" pitchFamily="34" charset="0"/>
              </a:rPr>
              <a:t> (16px) 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line height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1.5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 keeps </a:t>
            </a:r>
            <a:r>
              <a:rPr lang="en-US" sz="2400" dirty="0">
                <a:latin typeface="Corbel" panose="020B0503020204020204" pitchFamily="34" charset="0"/>
              </a:rPr>
              <a:t>its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default font-family </a:t>
            </a:r>
            <a:r>
              <a:rPr lang="en-US" sz="2400" dirty="0">
                <a:latin typeface="Corbel" panose="020B0503020204020204" pitchFamily="34" charset="0"/>
              </a:rPr>
              <a:t>as "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Helvetica Neue</a:t>
            </a:r>
            <a:r>
              <a:rPr lang="en-US" sz="2400" dirty="0">
                <a:latin typeface="Corbel" panose="020B0503020204020204" pitchFamily="34" charset="0"/>
              </a:rPr>
              <a:t>," where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Helvetica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sans-serif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Arial </a:t>
            </a:r>
            <a:r>
              <a:rPr lang="en-US" sz="2400" dirty="0">
                <a:latin typeface="Corbel" panose="020B0503020204020204" pitchFamily="34" charset="0"/>
              </a:rPr>
              <a:t>are used.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72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Default Font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82FD19-4CE7-429A-97C8-2E8178EF93C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9995281"/>
              </p:ext>
            </p:extLst>
          </p:nvPr>
        </p:nvGraphicFramePr>
        <p:xfrm>
          <a:off x="214283" y="1527174"/>
          <a:ext cx="8773965" cy="48541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4655">
                  <a:extLst>
                    <a:ext uri="{9D8B030D-6E8A-4147-A177-3AD203B41FA5}">
                      <a16:colId xmlns:a16="http://schemas.microsoft.com/office/drawing/2014/main" val="859232855"/>
                    </a:ext>
                  </a:extLst>
                </a:gridCol>
                <a:gridCol w="2924655">
                  <a:extLst>
                    <a:ext uri="{9D8B030D-6E8A-4147-A177-3AD203B41FA5}">
                      <a16:colId xmlns:a16="http://schemas.microsoft.com/office/drawing/2014/main" val="181309118"/>
                    </a:ext>
                  </a:extLst>
                </a:gridCol>
                <a:gridCol w="2924655">
                  <a:extLst>
                    <a:ext uri="{9D8B030D-6E8A-4147-A177-3AD203B41FA5}">
                      <a16:colId xmlns:a16="http://schemas.microsoft.com/office/drawing/2014/main" val="709488358"/>
                    </a:ext>
                  </a:extLst>
                </a:gridCol>
              </a:tblGrid>
              <a:tr h="404513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HTML Tag / CSS Class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Font Size in rem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Font Size in Pixel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8258076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h1, .h1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88020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h2, .h2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32px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02989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h3, .h3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1.75rem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23655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h4, .h4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24px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29213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h5, .h5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1.25rem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85931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h6, .h6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16px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1387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6rem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90px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07294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5.5rem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82.5px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79174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4.5rem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67.5px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17159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.display-4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3.5rem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52.5px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19723"/>
                  </a:ext>
                </a:extLst>
              </a:tr>
              <a:tr h="40451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Corbel" panose="020B0503020204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1rem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Corbel" panose="020B0503020204020204" pitchFamily="34" charset="0"/>
                        </a:rPr>
                        <a:t>16px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32139"/>
                  </a:ext>
                </a:extLst>
              </a:tr>
            </a:tbl>
          </a:graphicData>
        </a:graphic>
      </p:graphicFrame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807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Where Typography Is Used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Typography</a:t>
            </a:r>
            <a:r>
              <a:rPr lang="en-US" sz="2400" dirty="0">
                <a:latin typeface="Corbel" panose="020B0503020204020204" pitchFamily="34" charset="0"/>
              </a:rPr>
              <a:t> can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applied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creating customized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Headings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Subheadings</a:t>
            </a:r>
            <a:r>
              <a:rPr lang="en-US" sz="1900" dirty="0">
                <a:latin typeface="Corbel" panose="020B0503020204020204" pitchFamily="34" charset="0"/>
              </a:rPr>
              <a:t> within 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web content.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Text</a:t>
            </a:r>
            <a:r>
              <a:rPr lang="en-US" sz="1900" dirty="0">
                <a:latin typeface="Corbel" panose="020B0503020204020204" pitchFamily="34" charset="0"/>
              </a:rPr>
              <a:t> as well as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Paragraph's font color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font face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alignment.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Ordered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Unordered listings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Any other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texts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8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Working With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 can define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all HTML headings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&lt;h1&gt; 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through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&lt;h6&gt; 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— In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same way 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define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simple HTML document</a:t>
            </a:r>
            <a:r>
              <a:rPr lang="en-US" sz="2400" dirty="0">
                <a:solidFill>
                  <a:srgbClr val="414141"/>
                </a:solidFill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414141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414141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endParaRPr lang="en-I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&lt;h1&gt;h1. Bootstrap heading&lt;/h1&gt;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&lt;h2&gt;h2. Bootstrap heading&lt;/h2&gt;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&lt;h3&gt;h3. Bootstrap heading&lt;/h3&gt;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&lt;h4&gt;h4. Bootstrap heading&lt;/h4&gt;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&lt;h5&gt;h5. Bootstrap heading&lt;/h5&gt;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&lt;h6&gt;h6. Bootstrap heading&lt;/h6&gt;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85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F1042-94AF-45C9-98A8-212793D8C53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2" y="2060848"/>
            <a:ext cx="6596449" cy="345638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905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Working With Headings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provided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heading classes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.h1 </a:t>
            </a:r>
            <a:r>
              <a:rPr lang="en-US" sz="2400" dirty="0">
                <a:latin typeface="Corbel" panose="020B0503020204020204" pitchFamily="34" charset="0"/>
              </a:rPr>
              <a:t>through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.h6 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utilize these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classes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other elements</a:t>
            </a:r>
            <a:r>
              <a:rPr lang="en-US" sz="2400" dirty="0">
                <a:latin typeface="Corbel" panose="020B0503020204020204" pitchFamily="34" charset="0"/>
              </a:rPr>
              <a:t>, if we want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apply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style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element's text </a:t>
            </a:r>
            <a:r>
              <a:rPr lang="en-US" sz="2400" dirty="0">
                <a:latin typeface="Corbel" panose="020B0503020204020204" pitchFamily="34" charset="0"/>
              </a:rPr>
              <a:t>same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headings.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03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7848</TotalTime>
  <Words>1490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Typography </vt:lpstr>
      <vt:lpstr>Typography </vt:lpstr>
      <vt:lpstr>Default Font Sizes</vt:lpstr>
      <vt:lpstr>Where Typography Is Used</vt:lpstr>
      <vt:lpstr>Working With Headings</vt:lpstr>
      <vt:lpstr>Output</vt:lpstr>
      <vt:lpstr>Working With Headings</vt:lpstr>
      <vt:lpstr>Example</vt:lpstr>
      <vt:lpstr>Customized Headings</vt:lpstr>
      <vt:lpstr>Example</vt:lpstr>
      <vt:lpstr>Display Headings</vt:lpstr>
      <vt:lpstr>Example</vt:lpstr>
      <vt:lpstr>Working With Paragraphs</vt:lpstr>
      <vt:lpstr>Adding lead Class</vt:lpstr>
      <vt:lpstr>Example</vt:lpstr>
      <vt:lpstr>Text Formatting</vt:lpstr>
      <vt:lpstr>Example</vt:lpstr>
      <vt:lpstr>Output</vt:lpstr>
      <vt:lpstr>Text Alignment</vt:lpstr>
      <vt:lpstr>Text Transformation</vt:lpstr>
      <vt:lpstr>Example</vt:lpstr>
      <vt:lpstr>BlockQuotes</vt:lpstr>
      <vt:lpstr>BlockQuotes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568</cp:revision>
  <dcterms:created xsi:type="dcterms:W3CDTF">2016-02-04T12:02:26Z</dcterms:created>
  <dcterms:modified xsi:type="dcterms:W3CDTF">2020-12-03T08:34:10Z</dcterms:modified>
</cp:coreProperties>
</file>