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58" r:id="rId3"/>
    <p:sldId id="458" r:id="rId4"/>
    <p:sldId id="514" r:id="rId5"/>
    <p:sldId id="516" r:id="rId6"/>
    <p:sldId id="515" r:id="rId7"/>
    <p:sldId id="493" r:id="rId8"/>
    <p:sldId id="498" r:id="rId9"/>
    <p:sldId id="51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FCA88CD-8AFB-4180-AD92-6F5184F2E059}"/>
    <pc:docChg chg="custSel addSld delSld modSld sldOrd">
      <pc:chgData name="Sharma Computer Academy" userId="08476b32c11f4418" providerId="LiveId" clId="{5FCA88CD-8AFB-4180-AD92-6F5184F2E059}" dt="2020-12-03T20:10:02.844" v="336" actId="5793"/>
      <pc:docMkLst>
        <pc:docMk/>
      </pc:docMkLst>
      <pc:sldChg chg="modSp mod">
        <pc:chgData name="Sharma Computer Academy" userId="08476b32c11f4418" providerId="LiveId" clId="{5FCA88CD-8AFB-4180-AD92-6F5184F2E059}" dt="2020-12-03T19:33:39.941" v="0" actId="20577"/>
        <pc:sldMkLst>
          <pc:docMk/>
          <pc:sldMk cId="0" sldId="257"/>
        </pc:sldMkLst>
        <pc:spChg chg="mod">
          <ac:chgData name="Sharma Computer Academy" userId="08476b32c11f4418" providerId="LiveId" clId="{5FCA88CD-8AFB-4180-AD92-6F5184F2E059}" dt="2020-12-03T19:33:39.941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5FCA88CD-8AFB-4180-AD92-6F5184F2E059}" dt="2020-12-03T20:10:02.844" v="336" actId="5793"/>
        <pc:sldMkLst>
          <pc:docMk/>
          <pc:sldMk cId="0" sldId="258"/>
        </pc:sldMkLst>
        <pc:spChg chg="mod">
          <ac:chgData name="Sharma Computer Academy" userId="08476b32c11f4418" providerId="LiveId" clId="{5FCA88CD-8AFB-4180-AD92-6F5184F2E059}" dt="2020-12-03T20:10:02.844" v="336" actId="5793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FCA88CD-8AFB-4180-AD92-6F5184F2E059}" dt="2020-12-03T19:38:23.046" v="79" actId="255"/>
        <pc:sldMkLst>
          <pc:docMk/>
          <pc:sldMk cId="3459598582" sldId="458"/>
        </pc:sldMkLst>
        <pc:spChg chg="mod">
          <ac:chgData name="Sharma Computer Academy" userId="08476b32c11f4418" providerId="LiveId" clId="{5FCA88CD-8AFB-4180-AD92-6F5184F2E059}" dt="2020-12-03T19:33:54.770" v="27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5FCA88CD-8AFB-4180-AD92-6F5184F2E059}" dt="2020-12-03T19:38:23.046" v="79" actId="255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1541851959" sldId="480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4219050739" sldId="481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1720390704" sldId="492"/>
        </pc:sldMkLst>
      </pc:sldChg>
      <pc:sldChg chg="modSp mod ord modAnim">
        <pc:chgData name="Sharma Computer Academy" userId="08476b32c11f4418" providerId="LiveId" clId="{5FCA88CD-8AFB-4180-AD92-6F5184F2E059}" dt="2020-12-03T19:54:18.895" v="188" actId="255"/>
        <pc:sldMkLst>
          <pc:docMk/>
          <pc:sldMk cId="3154095608" sldId="493"/>
        </pc:sldMkLst>
        <pc:spChg chg="mod">
          <ac:chgData name="Sharma Computer Academy" userId="08476b32c11f4418" providerId="LiveId" clId="{5FCA88CD-8AFB-4180-AD92-6F5184F2E059}" dt="2020-12-03T19:54:18.895" v="188" actId="255"/>
          <ac:spMkLst>
            <pc:docMk/>
            <pc:sldMk cId="3154095608" sldId="493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2991024650" sldId="494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3050738607" sldId="495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2791414408" sldId="496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60823265" sldId="497"/>
        </pc:sldMkLst>
      </pc:sldChg>
      <pc:sldChg chg="addSp modSp mod modAnim">
        <pc:chgData name="Sharma Computer Academy" userId="08476b32c11f4418" providerId="LiveId" clId="{5FCA88CD-8AFB-4180-AD92-6F5184F2E059}" dt="2020-12-03T19:59:46.805" v="245" actId="1076"/>
        <pc:sldMkLst>
          <pc:docMk/>
          <pc:sldMk cId="2677201608" sldId="498"/>
        </pc:sldMkLst>
        <pc:spChg chg="mod">
          <ac:chgData name="Sharma Computer Academy" userId="08476b32c11f4418" providerId="LiveId" clId="{5FCA88CD-8AFB-4180-AD92-6F5184F2E059}" dt="2020-12-03T19:58:13.949" v="216" actId="20577"/>
          <ac:spMkLst>
            <pc:docMk/>
            <pc:sldMk cId="2677201608" sldId="498"/>
            <ac:spMk id="2" creationId="{00000000-0000-0000-0000-000000000000}"/>
          </ac:spMkLst>
        </pc:spChg>
        <pc:spChg chg="mod">
          <ac:chgData name="Sharma Computer Academy" userId="08476b32c11f4418" providerId="LiveId" clId="{5FCA88CD-8AFB-4180-AD92-6F5184F2E059}" dt="2020-12-03T19:59:43.204" v="244" actId="207"/>
          <ac:spMkLst>
            <pc:docMk/>
            <pc:sldMk cId="2677201608" sldId="498"/>
            <ac:spMk id="7" creationId="{8165C9EC-D972-466A-807E-59E641D456A4}"/>
          </ac:spMkLst>
        </pc:spChg>
        <pc:picChg chg="add mod">
          <ac:chgData name="Sharma Computer Academy" userId="08476b32c11f4418" providerId="LiveId" clId="{5FCA88CD-8AFB-4180-AD92-6F5184F2E059}" dt="2020-12-03T19:59:46.805" v="245" actId="1076"/>
          <ac:picMkLst>
            <pc:docMk/>
            <pc:sldMk cId="2677201608" sldId="498"/>
            <ac:picMk id="4" creationId="{8F4D5525-1437-4295-BD84-97B80DCE098A}"/>
          </ac:picMkLst>
        </pc:picChg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2538072219" sldId="499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3348545370" sldId="500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77738226" sldId="501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3055002724" sldId="502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701285529" sldId="503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4081481276" sldId="504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1851335023" sldId="505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2351481132" sldId="506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2021578465" sldId="507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122261948" sldId="508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915239086" sldId="510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533465843" sldId="511"/>
        </pc:sldMkLst>
      </pc:sldChg>
      <pc:sldChg chg="del">
        <pc:chgData name="Sharma Computer Academy" userId="08476b32c11f4418" providerId="LiveId" clId="{5FCA88CD-8AFB-4180-AD92-6F5184F2E059}" dt="2020-12-03T20:09:23.245" v="268" actId="47"/>
        <pc:sldMkLst>
          <pc:docMk/>
          <pc:sldMk cId="2598731034" sldId="513"/>
        </pc:sldMkLst>
      </pc:sldChg>
      <pc:sldChg chg="modSp add modAnim">
        <pc:chgData name="Sharma Computer Academy" userId="08476b32c11f4418" providerId="LiveId" clId="{5FCA88CD-8AFB-4180-AD92-6F5184F2E059}" dt="2020-12-03T19:40:42.986" v="112" actId="113"/>
        <pc:sldMkLst>
          <pc:docMk/>
          <pc:sldMk cId="3226754155" sldId="514"/>
        </pc:sldMkLst>
        <pc:spChg chg="mod">
          <ac:chgData name="Sharma Computer Academy" userId="08476b32c11f4418" providerId="LiveId" clId="{5FCA88CD-8AFB-4180-AD92-6F5184F2E059}" dt="2020-12-03T19:40:42.986" v="112" actId="113"/>
          <ac:spMkLst>
            <pc:docMk/>
            <pc:sldMk cId="3226754155" sldId="514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5FCA88CD-8AFB-4180-AD92-6F5184F2E059}" dt="2020-12-03T19:53:13.758" v="183" actId="113"/>
        <pc:sldMkLst>
          <pc:docMk/>
          <pc:sldMk cId="602182219" sldId="515"/>
        </pc:sldMkLst>
        <pc:spChg chg="mod">
          <ac:chgData name="Sharma Computer Academy" userId="08476b32c11f4418" providerId="LiveId" clId="{5FCA88CD-8AFB-4180-AD92-6F5184F2E059}" dt="2020-12-03T19:50:30.548" v="138" actId="20577"/>
          <ac:spMkLst>
            <pc:docMk/>
            <pc:sldMk cId="602182219" sldId="515"/>
            <ac:spMk id="2" creationId="{00000000-0000-0000-0000-000000000000}"/>
          </ac:spMkLst>
        </pc:spChg>
        <pc:spChg chg="mod">
          <ac:chgData name="Sharma Computer Academy" userId="08476b32c11f4418" providerId="LiveId" clId="{5FCA88CD-8AFB-4180-AD92-6F5184F2E059}" dt="2020-12-03T19:53:13.758" v="183" actId="113"/>
          <ac:spMkLst>
            <pc:docMk/>
            <pc:sldMk cId="602182219" sldId="515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5FCA88CD-8AFB-4180-AD92-6F5184F2E059}" dt="2020-12-03T19:54:47.309" v="189"/>
        <pc:sldMkLst>
          <pc:docMk/>
          <pc:sldMk cId="3512023007" sldId="516"/>
        </pc:sldMkLst>
        <pc:spChg chg="mod">
          <ac:chgData name="Sharma Computer Academy" userId="08476b32c11f4418" providerId="LiveId" clId="{5FCA88CD-8AFB-4180-AD92-6F5184F2E059}" dt="2020-12-03T19:54:47.309" v="189"/>
          <ac:spMkLst>
            <pc:docMk/>
            <pc:sldMk cId="3512023007" sldId="516"/>
            <ac:spMk id="7" creationId="{8165C9EC-D972-466A-807E-59E641D456A4}"/>
          </ac:spMkLst>
        </pc:spChg>
      </pc:sldChg>
      <pc:sldChg chg="delSp modSp add mod">
        <pc:chgData name="Sharma Computer Academy" userId="08476b32c11f4418" providerId="LiveId" clId="{5FCA88CD-8AFB-4180-AD92-6F5184F2E059}" dt="2020-12-03T20:01:34.069" v="267" actId="113"/>
        <pc:sldMkLst>
          <pc:docMk/>
          <pc:sldMk cId="4153587944" sldId="517"/>
        </pc:sldMkLst>
        <pc:spChg chg="mod">
          <ac:chgData name="Sharma Computer Academy" userId="08476b32c11f4418" providerId="LiveId" clId="{5FCA88CD-8AFB-4180-AD92-6F5184F2E059}" dt="2020-12-03T20:01:34.069" v="267" actId="113"/>
          <ac:spMkLst>
            <pc:docMk/>
            <pc:sldMk cId="4153587944" sldId="517"/>
            <ac:spMk id="7" creationId="{8165C9EC-D972-466A-807E-59E641D456A4}"/>
          </ac:spMkLst>
        </pc:spChg>
        <pc:picChg chg="del">
          <ac:chgData name="Sharma Computer Academy" userId="08476b32c11f4418" providerId="LiveId" clId="{5FCA88CD-8AFB-4180-AD92-6F5184F2E059}" dt="2020-12-03T20:00:52.386" v="254" actId="478"/>
          <ac:picMkLst>
            <pc:docMk/>
            <pc:sldMk cId="4153587944" sldId="517"/>
            <ac:picMk id="4" creationId="{8F4D5525-1437-4295-BD84-97B80DCE09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12/4/2020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Lecture-5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Handling Lists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Placing List Items Inline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Horizontal Definition Lists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Lists In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create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three different types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HTML lists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Unordered lists</a:t>
            </a:r>
            <a:r>
              <a:rPr lang="en-US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  <a:r>
              <a:rPr lang="en-US" dirty="0">
                <a:latin typeface="Corbel" panose="020B0503020204020204" pitchFamily="34" charset="0"/>
              </a:rPr>
              <a:t>—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list of items </a:t>
            </a:r>
            <a:r>
              <a:rPr lang="en-US" dirty="0">
                <a:latin typeface="Corbel" panose="020B0503020204020204" pitchFamily="34" charset="0"/>
              </a:rPr>
              <a:t>in which the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order does not explicitly matter</a:t>
            </a:r>
            <a:r>
              <a:rPr lang="en-US" dirty="0">
                <a:latin typeface="Corbel" panose="020B0503020204020204" pitchFamily="34" charset="0"/>
              </a:rPr>
              <a:t>.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list items </a:t>
            </a:r>
            <a:r>
              <a:rPr lang="en-US" dirty="0">
                <a:latin typeface="Corbel" panose="020B0503020204020204" pitchFamily="34" charset="0"/>
              </a:rPr>
              <a:t>in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unordered lists </a:t>
            </a:r>
            <a:r>
              <a:rPr lang="en-US" dirty="0">
                <a:latin typeface="Corbel" panose="020B0503020204020204" pitchFamily="34" charset="0"/>
              </a:rPr>
              <a:t>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marked</a:t>
            </a:r>
            <a:r>
              <a:rPr lang="en-US" dirty="0">
                <a:latin typeface="Corbel" panose="020B0503020204020204" pitchFamily="34" charset="0"/>
              </a:rPr>
              <a:t> with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bullets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Ordered lists</a:t>
            </a:r>
            <a:r>
              <a:rPr lang="en-US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  <a:r>
              <a:rPr lang="en-US" dirty="0">
                <a:latin typeface="Corbel" panose="020B0503020204020204" pitchFamily="34" charset="0"/>
              </a:rPr>
              <a:t>—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list of items </a:t>
            </a:r>
            <a:r>
              <a:rPr lang="en-US" dirty="0">
                <a:latin typeface="Corbel" panose="020B0503020204020204" pitchFamily="34" charset="0"/>
              </a:rPr>
              <a:t>in which the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order does explicitly matter.</a:t>
            </a:r>
            <a:r>
              <a:rPr lang="en-US" dirty="0">
                <a:latin typeface="Corbel" panose="020B0503020204020204" pitchFamily="34" charset="0"/>
              </a:rPr>
              <a:t>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list items </a:t>
            </a:r>
            <a:r>
              <a:rPr lang="en-US" dirty="0">
                <a:latin typeface="Corbel" panose="020B0503020204020204" pitchFamily="34" charset="0"/>
              </a:rPr>
              <a:t>in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ordered lists </a:t>
            </a:r>
            <a:r>
              <a:rPr lang="en-US" dirty="0">
                <a:latin typeface="Corbel" panose="020B0503020204020204" pitchFamily="34" charset="0"/>
              </a:rPr>
              <a:t>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marked </a:t>
            </a:r>
            <a:r>
              <a:rPr lang="en-US" dirty="0">
                <a:latin typeface="Corbel" panose="020B0503020204020204" pitchFamily="34" charset="0"/>
              </a:rPr>
              <a:t>with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numbers</a:t>
            </a:r>
            <a:r>
              <a:rPr lang="en-US" dirty="0">
                <a:latin typeface="Corbel" panose="020B0503020204020204" pitchFamily="34" charset="0"/>
              </a:rPr>
              <a:t>, e.g. 1, ⅵ, etc.</a:t>
            </a:r>
          </a:p>
          <a:p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Definition list</a:t>
            </a:r>
            <a:r>
              <a:rPr lang="en-US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  <a:r>
              <a:rPr lang="en-US" dirty="0">
                <a:latin typeface="Corbel" panose="020B0503020204020204" pitchFamily="34" charset="0"/>
              </a:rPr>
              <a:t>—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list of terms </a:t>
            </a:r>
            <a:r>
              <a:rPr lang="en-US" dirty="0">
                <a:latin typeface="Corbel" panose="020B0503020204020204" pitchFamily="34" charset="0"/>
              </a:rPr>
              <a:t>with their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associated descriptions.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Lists In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Sometimes</a:t>
            </a:r>
            <a:r>
              <a:rPr lang="en-US" sz="2400" dirty="0">
                <a:latin typeface="Corbel" panose="020B0503020204020204" pitchFamily="34" charset="0"/>
              </a:rPr>
              <a:t>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might need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remove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default styling </a:t>
            </a:r>
            <a:r>
              <a:rPr lang="en-US" sz="2400" dirty="0">
                <a:latin typeface="Corbel" panose="020B0503020204020204" pitchFamily="34" charset="0"/>
              </a:rPr>
              <a:t>form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list items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do this by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simply applying </a:t>
            </a:r>
            <a:r>
              <a:rPr lang="en-US" sz="2400" dirty="0">
                <a:latin typeface="Corbel" panose="020B0503020204020204" pitchFamily="34" charset="0"/>
              </a:rPr>
              <a:t>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.list-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unstyled</a:t>
            </a:r>
            <a:r>
              <a:rPr lang="en-US" sz="2400" dirty="0">
                <a:latin typeface="Corbel" panose="020B0503020204020204" pitchFamily="34" charset="0"/>
              </a:rPr>
              <a:t> to the respective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&lt;ul&gt;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ol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400" dirty="0">
                <a:latin typeface="Corbel" panose="020B0503020204020204" pitchFamily="34" charset="0"/>
              </a:rPr>
              <a:t>elements.</a:t>
            </a:r>
            <a:endParaRPr lang="en-US" b="1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67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&lt;ul class="list-unstyled"&gt;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&lt;li&gt;Home&lt;/li&gt;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&lt;li&gt;Products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&lt;ul&gt;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&lt;li&gt;Gadgets&lt;/li&gt;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&lt;li&gt;Accessories&lt;/li&gt;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&lt;/ul&gt;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&lt;/li&gt;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&lt;li&gt;About Us&lt;/li&gt;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&lt;li&gt;Contact&lt;/li&gt;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&lt;/ul&gt;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20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Placing List Items Inline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horizontal menu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ordered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unordered list </a:t>
            </a:r>
            <a:r>
              <a:rPr lang="en-US" sz="2400" dirty="0">
                <a:latin typeface="Corbel" panose="020B0503020204020204" pitchFamily="34" charset="0"/>
              </a:rPr>
              <a:t>we need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place all list items</a:t>
            </a:r>
            <a:r>
              <a:rPr lang="en-US" sz="2400" dirty="0">
                <a:latin typeface="Corbel" panose="020B0503020204020204" pitchFamily="34" charset="0"/>
              </a:rPr>
              <a:t> in a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single line </a:t>
            </a:r>
            <a:r>
              <a:rPr lang="en-US" sz="2400" dirty="0">
                <a:latin typeface="Corbel" panose="020B0503020204020204" pitchFamily="34" charset="0"/>
              </a:rPr>
              <a:t>i.e.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side by side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do this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simply applying </a:t>
            </a:r>
            <a:r>
              <a:rPr lang="en-US" sz="2400" dirty="0">
                <a:latin typeface="Corbel" panose="020B0503020204020204" pitchFamily="34" charset="0"/>
              </a:rPr>
              <a:t>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.list-inline </a:t>
            </a:r>
            <a:r>
              <a:rPr lang="en-US" sz="2400" dirty="0">
                <a:latin typeface="Corbel" panose="020B0503020204020204" pitchFamily="34" charset="0"/>
              </a:rPr>
              <a:t>to the respective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&lt;ul&gt;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ol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&gt;, </a:t>
            </a:r>
            <a:r>
              <a:rPr lang="en-US" sz="2400" dirty="0">
                <a:latin typeface="Corbel" panose="020B0503020204020204" pitchFamily="34" charset="0"/>
              </a:rPr>
              <a:t>and 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.list-inline-item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&lt;li&gt; </a:t>
            </a:r>
            <a:r>
              <a:rPr lang="en-US" sz="2400" dirty="0">
                <a:latin typeface="Corbel" panose="020B0503020204020204" pitchFamily="34" charset="0"/>
              </a:rPr>
              <a:t>elements.</a:t>
            </a:r>
            <a:endParaRPr lang="en-US" b="1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21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&lt;ul class="list-inline"&gt;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&lt;li class="list-inline-item"&gt;Home&lt;/li&gt;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&lt;li class="list-inline-item"&gt;Products&lt;/li&gt;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&lt;li class="list-inline-item"&gt;About Us&lt;/li&gt;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&lt;li class="list-inline-item"&gt;Contact&lt;/li&gt;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&lt;/ul&gt;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40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Horizontal Definition Lists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 default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HTML description lists </a:t>
            </a:r>
            <a:r>
              <a:rPr lang="en-US" sz="2400" dirty="0">
                <a:latin typeface="Corbel" panose="020B0503020204020204" pitchFamily="34" charset="0"/>
              </a:rPr>
              <a:t>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show the item terms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bold text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description text </a:t>
            </a:r>
            <a:r>
              <a:rPr lang="en-US" sz="2400" dirty="0">
                <a:latin typeface="Corbel" panose="020B0503020204020204" pitchFamily="34" charset="0"/>
              </a:rPr>
              <a:t>below of it 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as shown below.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4D5525-1437-4295-BD84-97B80DCE0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00" y="3140968"/>
            <a:ext cx="450742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Horizontal Definition Lists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However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, we can align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HTML description list items </a:t>
            </a:r>
            <a:r>
              <a:rPr lang="en-US" sz="2400" dirty="0">
                <a:latin typeface="Corbel" panose="020B0503020204020204" pitchFamily="34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terms</a:t>
            </a:r>
            <a:r>
              <a:rPr lang="en-US" sz="2400" dirty="0">
                <a:latin typeface="Corbel" panose="020B0503020204020204" pitchFamily="34" charset="0"/>
              </a:rPr>
              <a:t>,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description)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horizontally</a:t>
            </a:r>
            <a:r>
              <a:rPr lang="en-US" sz="2400" dirty="0">
                <a:latin typeface="Corbel" panose="020B0503020204020204" pitchFamily="34" charset="0"/>
              </a:rPr>
              <a:t> (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side-by-side</a:t>
            </a:r>
            <a:r>
              <a:rPr lang="en-US" sz="2400" dirty="0">
                <a:latin typeface="Corbel" panose="020B0503020204020204" pitchFamily="34" charset="0"/>
              </a:rPr>
              <a:t>) by using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grid system’s predefined classes</a:t>
            </a:r>
            <a:endParaRPr lang="en-IN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35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7884</TotalTime>
  <Words>394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Handling Lists In BootStrap</vt:lpstr>
      <vt:lpstr>Handling Lists In BootStrap</vt:lpstr>
      <vt:lpstr>Example</vt:lpstr>
      <vt:lpstr>Placing List Items Inline</vt:lpstr>
      <vt:lpstr>Example</vt:lpstr>
      <vt:lpstr>Horizontal Definition Lists</vt:lpstr>
      <vt:lpstr>Horizontal Definition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572</cp:revision>
  <dcterms:created xsi:type="dcterms:W3CDTF">2016-02-04T12:02:26Z</dcterms:created>
  <dcterms:modified xsi:type="dcterms:W3CDTF">2020-12-03T20:10:04Z</dcterms:modified>
</cp:coreProperties>
</file>