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458" r:id="rId4"/>
    <p:sldId id="519" r:id="rId5"/>
    <p:sldId id="522" r:id="rId6"/>
    <p:sldId id="514" r:id="rId7"/>
    <p:sldId id="521" r:id="rId8"/>
    <p:sldId id="520" r:id="rId9"/>
    <p:sldId id="5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FFE7106-B821-49ED-A3C6-2905454C4C5C}"/>
    <pc:docChg chg="undo custSel addSld delSld modSld">
      <pc:chgData name="Sharma Computer Academy" userId="08476b32c11f4418" providerId="LiveId" clId="{BFFE7106-B821-49ED-A3C6-2905454C4C5C}" dt="2020-12-03T20:36:42.742" v="473" actId="20577"/>
      <pc:docMkLst>
        <pc:docMk/>
      </pc:docMkLst>
      <pc:sldChg chg="modSp mod">
        <pc:chgData name="Sharma Computer Academy" userId="08476b32c11f4418" providerId="LiveId" clId="{BFFE7106-B821-49ED-A3C6-2905454C4C5C}" dt="2020-12-03T20:10:29.080" v="2" actId="20577"/>
        <pc:sldMkLst>
          <pc:docMk/>
          <pc:sldMk cId="0" sldId="257"/>
        </pc:sldMkLst>
        <pc:spChg chg="mod">
          <ac:chgData name="Sharma Computer Academy" userId="08476b32c11f4418" providerId="LiveId" clId="{BFFE7106-B821-49ED-A3C6-2905454C4C5C}" dt="2020-12-03T20:10:29.080" v="2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BFFE7106-B821-49ED-A3C6-2905454C4C5C}" dt="2020-12-03T20:36:42.742" v="473" actId="20577"/>
        <pc:sldMkLst>
          <pc:docMk/>
          <pc:sldMk cId="0" sldId="258"/>
        </pc:sldMkLst>
        <pc:spChg chg="mod">
          <ac:chgData name="Sharma Computer Academy" userId="08476b32c11f4418" providerId="LiveId" clId="{BFFE7106-B821-49ED-A3C6-2905454C4C5C}" dt="2020-12-03T20:36:42.742" v="47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FE7106-B821-49ED-A3C6-2905454C4C5C}" dt="2020-12-03T20:16:55.775" v="117" actId="20577"/>
        <pc:sldMkLst>
          <pc:docMk/>
          <pc:sldMk cId="3459598582" sldId="458"/>
        </pc:sldMkLst>
        <pc:spChg chg="mod">
          <ac:chgData name="Sharma Computer Academy" userId="08476b32c11f4418" providerId="LiveId" clId="{BFFE7106-B821-49ED-A3C6-2905454C4C5C}" dt="2020-12-03T20:15:00.444" v="58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16:55.775" v="117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3154095608" sldId="493"/>
        </pc:sldMkLst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2677201608" sldId="498"/>
        </pc:sldMkLst>
      </pc:sldChg>
      <pc:sldChg chg="modSp mod modAnim">
        <pc:chgData name="Sharma Computer Academy" userId="08476b32c11f4418" providerId="LiveId" clId="{BFFE7106-B821-49ED-A3C6-2905454C4C5C}" dt="2020-12-03T20:28:31.680" v="331" actId="113"/>
        <pc:sldMkLst>
          <pc:docMk/>
          <pc:sldMk cId="3226754155" sldId="514"/>
        </pc:sldMkLst>
        <pc:spChg chg="mod">
          <ac:chgData name="Sharma Computer Academy" userId="08476b32c11f4418" providerId="LiveId" clId="{BFFE7106-B821-49ED-A3C6-2905454C4C5C}" dt="2020-12-03T20:27:27.871" v="308" actId="20577"/>
          <ac:spMkLst>
            <pc:docMk/>
            <pc:sldMk cId="3226754155" sldId="514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28:31.680" v="331" actId="113"/>
          <ac:spMkLst>
            <pc:docMk/>
            <pc:sldMk cId="3226754155" sldId="514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602182219" sldId="515"/>
        </pc:sldMkLst>
      </pc:sldChg>
      <pc:sldChg chg="modSp modAnim">
        <pc:chgData name="Sharma Computer Academy" userId="08476b32c11f4418" providerId="LiveId" clId="{BFFE7106-B821-49ED-A3C6-2905454C4C5C}" dt="2020-12-03T20:34:12.105" v="410" actId="20577"/>
        <pc:sldMkLst>
          <pc:docMk/>
          <pc:sldMk cId="3512023007" sldId="516"/>
        </pc:sldMkLst>
        <pc:spChg chg="mod">
          <ac:chgData name="Sharma Computer Academy" userId="08476b32c11f4418" providerId="LiveId" clId="{BFFE7106-B821-49ED-A3C6-2905454C4C5C}" dt="2020-12-03T20:34:12.105" v="410" actId="20577"/>
          <ac:spMkLst>
            <pc:docMk/>
            <pc:sldMk cId="3512023007" sldId="516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4153587944" sldId="517"/>
        </pc:sldMkLst>
      </pc:sldChg>
      <pc:sldChg chg="add del">
        <pc:chgData name="Sharma Computer Academy" userId="08476b32c11f4418" providerId="LiveId" clId="{BFFE7106-B821-49ED-A3C6-2905454C4C5C}" dt="2020-12-03T20:36:08.437" v="415" actId="47"/>
        <pc:sldMkLst>
          <pc:docMk/>
          <pc:sldMk cId="1463321153" sldId="518"/>
        </pc:sldMkLst>
      </pc:sldChg>
      <pc:sldChg chg="addSp modSp add mod addAnim delAnim modAnim">
        <pc:chgData name="Sharma Computer Academy" userId="08476b32c11f4418" providerId="LiveId" clId="{BFFE7106-B821-49ED-A3C6-2905454C4C5C}" dt="2020-12-03T20:23:52.853" v="282" actId="113"/>
        <pc:sldMkLst>
          <pc:docMk/>
          <pc:sldMk cId="193905164" sldId="519"/>
        </pc:sldMkLst>
        <pc:spChg chg="mod">
          <ac:chgData name="Sharma Computer Academy" userId="08476b32c11f4418" providerId="LiveId" clId="{BFFE7106-B821-49ED-A3C6-2905454C4C5C}" dt="2020-12-03T20:23:52.853" v="282" actId="113"/>
          <ac:spMkLst>
            <pc:docMk/>
            <pc:sldMk cId="193905164" sldId="519"/>
            <ac:spMk id="7" creationId="{8165C9EC-D972-466A-807E-59E641D456A4}"/>
          </ac:spMkLst>
        </pc:spChg>
        <pc:graphicFrameChg chg="add mod modGraphic">
          <ac:chgData name="Sharma Computer Academy" userId="08476b32c11f4418" providerId="LiveId" clId="{BFFE7106-B821-49ED-A3C6-2905454C4C5C}" dt="2020-12-03T20:21:54.916" v="244" actId="14100"/>
          <ac:graphicFrameMkLst>
            <pc:docMk/>
            <pc:sldMk cId="193905164" sldId="519"/>
            <ac:graphicFrameMk id="3" creationId="{742C9AEB-08CD-45DD-A881-1DA83D256DC3}"/>
          </ac:graphicFrameMkLst>
        </pc:graphicFrameChg>
      </pc:sldChg>
      <pc:sldChg chg="modSp add mod modAnim">
        <pc:chgData name="Sharma Computer Academy" userId="08476b32c11f4418" providerId="LiveId" clId="{BFFE7106-B821-49ED-A3C6-2905454C4C5C}" dt="2020-12-03T20:32:10.518" v="386" actId="27636"/>
        <pc:sldMkLst>
          <pc:docMk/>
          <pc:sldMk cId="2734920735" sldId="520"/>
        </pc:sldMkLst>
        <pc:spChg chg="mod">
          <ac:chgData name="Sharma Computer Academy" userId="08476b32c11f4418" providerId="LiveId" clId="{BFFE7106-B821-49ED-A3C6-2905454C4C5C}" dt="2020-12-03T20:30:29.301" v="349" actId="20577"/>
          <ac:spMkLst>
            <pc:docMk/>
            <pc:sldMk cId="2734920735" sldId="520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32:10.518" v="386" actId="27636"/>
          <ac:spMkLst>
            <pc:docMk/>
            <pc:sldMk cId="2734920735" sldId="520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BFFE7106-B821-49ED-A3C6-2905454C4C5C}" dt="2020-12-03T20:34:51.902" v="411"/>
        <pc:sldMkLst>
          <pc:docMk/>
          <pc:sldMk cId="3354119767" sldId="521"/>
        </pc:sldMkLst>
        <pc:spChg chg="mod">
          <ac:chgData name="Sharma Computer Academy" userId="08476b32c11f4418" providerId="LiveId" clId="{BFFE7106-B821-49ED-A3C6-2905454C4C5C}" dt="2020-12-03T20:34:51.902" v="411"/>
          <ac:spMkLst>
            <pc:docMk/>
            <pc:sldMk cId="3354119767" sldId="521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BFFE7106-B821-49ED-A3C6-2905454C4C5C}" dt="2020-12-03T20:35:44.501" v="413" actId="255"/>
        <pc:sldMkLst>
          <pc:docMk/>
          <pc:sldMk cId="1765526420" sldId="522"/>
        </pc:sldMkLst>
        <pc:spChg chg="mod">
          <ac:chgData name="Sharma Computer Academy" userId="08476b32c11f4418" providerId="LiveId" clId="{BFFE7106-B821-49ED-A3C6-2905454C4C5C}" dt="2020-12-03T20:35:44.501" v="413" actId="255"/>
          <ac:spMkLst>
            <pc:docMk/>
            <pc:sldMk cId="1765526420" sldId="522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Colors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Colors 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HyperLink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Background Colors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provided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different type of classes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information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colors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 fontAlgn="base">
              <a:buNone/>
            </a:pP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Given on next slide  </a:t>
            </a:r>
            <a:r>
              <a:rPr lang="en-US" sz="2400" dirty="0">
                <a:latin typeface="Corbel" panose="020B0503020204020204" pitchFamily="34" charset="0"/>
              </a:rPr>
              <a:t>are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different type of handful classes </a:t>
            </a:r>
            <a:r>
              <a:rPr lang="en-US" sz="2400" dirty="0">
                <a:latin typeface="Corbel" panose="020B0503020204020204" pitchFamily="34" charset="0"/>
              </a:rPr>
              <a:t>which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available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information through colors.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These contextual classes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helpful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meaningful message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colors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 example</a:t>
            </a:r>
            <a:r>
              <a:rPr lang="en-US" sz="2400" dirty="0">
                <a:latin typeface="Corbel" panose="020B0503020204020204" pitchFamily="34" charset="0"/>
              </a:rPr>
              <a:t>, if we use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.text-success </a:t>
            </a:r>
            <a:r>
              <a:rPr lang="en-US" sz="2400" dirty="0">
                <a:latin typeface="Corbel" panose="020B0503020204020204" pitchFamily="34" charset="0"/>
              </a:rPr>
              <a:t>class it will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show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message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green color</a:t>
            </a:r>
            <a:r>
              <a:rPr lang="en-US" sz="2400" dirty="0">
                <a:latin typeface="Corbel" panose="020B0503020204020204" pitchFamily="34" charset="0"/>
              </a:rPr>
              <a:t>. Same way, if we use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.text-danger </a:t>
            </a:r>
            <a:r>
              <a:rPr lang="en-US" sz="2400" dirty="0">
                <a:latin typeface="Corbel" panose="020B0503020204020204" pitchFamily="34" charset="0"/>
              </a:rPr>
              <a:t>class it will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show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message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red color.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2C9AEB-08CD-45DD-A881-1DA83D25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31112"/>
              </p:ext>
            </p:extLst>
          </p:nvPr>
        </p:nvGraphicFramePr>
        <p:xfrm>
          <a:off x="233928" y="1422299"/>
          <a:ext cx="860222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1112">
                  <a:extLst>
                    <a:ext uri="{9D8B030D-6E8A-4147-A177-3AD203B41FA5}">
                      <a16:colId xmlns:a16="http://schemas.microsoft.com/office/drawing/2014/main" val="1816384782"/>
                    </a:ext>
                  </a:extLst>
                </a:gridCol>
                <a:gridCol w="4301112">
                  <a:extLst>
                    <a:ext uri="{9D8B030D-6E8A-4147-A177-3AD203B41FA5}">
                      <a16:colId xmlns:a16="http://schemas.microsoft.com/office/drawing/2014/main" val="48535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text-primary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text-light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3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text-secondary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text-dark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text-body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text-danger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text-muted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text-warning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text-white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text-info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text-black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8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class="text-primary"&gt;It's primary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class="text-secondary"&gt;It's secondary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class="text-success"&gt;It's success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55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Colors In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HyperLinks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use 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hyperlinks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anchor tags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color classes </a:t>
            </a:r>
            <a:r>
              <a:rPr lang="en-US" sz="2400" dirty="0">
                <a:latin typeface="Corbel" panose="020B0503020204020204" pitchFamily="34" charset="0"/>
              </a:rPr>
              <a:t>will provide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hover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focus</a:t>
            </a:r>
            <a:r>
              <a:rPr lang="en-US" sz="2400" dirty="0">
                <a:latin typeface="Corbel" panose="020B0503020204020204" pitchFamily="34" charset="0"/>
              </a:rPr>
              <a:t> states for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anchor tags.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7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class="text-primary"&gt;Primary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class="text-secondary"&gt;Secondary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class="text-success"&gt;Success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1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Same 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color classes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to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background color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color classes </a:t>
            </a:r>
            <a:r>
              <a:rPr lang="en-US" sz="2400" dirty="0">
                <a:latin typeface="Corbel" panose="020B0503020204020204" pitchFamily="34" charset="0"/>
              </a:rPr>
              <a:t>will not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color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So,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color </a:t>
            </a:r>
            <a:r>
              <a:rPr lang="en-US" sz="2400" dirty="0">
                <a:latin typeface="Corbel" panose="020B0503020204020204" pitchFamily="34" charset="0"/>
              </a:rPr>
              <a:t>we need to use both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 </a:t>
            </a:r>
            <a:r>
              <a:rPr lang="en-US" sz="2400" dirty="0">
                <a:latin typeface="Corbel" panose="020B0503020204020204" pitchFamily="34" charset="0"/>
              </a:rPr>
              <a:t>together.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49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 text-white"&gt;Primary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-secondary text-white"&gt;Secondary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-success text-white"&gt;Success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20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7911</TotalTime>
  <Words>388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Colors</vt:lpstr>
      <vt:lpstr>BootStrap Colors</vt:lpstr>
      <vt:lpstr>Example</vt:lpstr>
      <vt:lpstr>Using Colors In HyperLinks</vt:lpstr>
      <vt:lpstr>Example</vt:lpstr>
      <vt:lpstr>Background Colors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575</cp:revision>
  <dcterms:created xsi:type="dcterms:W3CDTF">2016-02-04T12:02:26Z</dcterms:created>
  <dcterms:modified xsi:type="dcterms:W3CDTF">2020-12-03T20:36:44Z</dcterms:modified>
</cp:coreProperties>
</file>