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7" r:id="rId2"/>
    <p:sldId id="258" r:id="rId3"/>
    <p:sldId id="458" r:id="rId4"/>
    <p:sldId id="523" r:id="rId5"/>
    <p:sldId id="516" r:id="rId6"/>
    <p:sldId id="524" r:id="rId7"/>
    <p:sldId id="530" r:id="rId8"/>
    <p:sldId id="525" r:id="rId9"/>
    <p:sldId id="531" r:id="rId10"/>
    <p:sldId id="526" r:id="rId11"/>
    <p:sldId id="532" r:id="rId12"/>
    <p:sldId id="527" r:id="rId13"/>
    <p:sldId id="533" r:id="rId14"/>
    <p:sldId id="528" r:id="rId15"/>
    <p:sldId id="534" r:id="rId16"/>
    <p:sldId id="529" r:id="rId17"/>
    <p:sldId id="53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2A0ECB4-3200-48F0-A4C1-30D64AB0C986}"/>
    <pc:docChg chg="custSel addSld delSld modSld sldOrd">
      <pc:chgData name="Sharma Computer Academy" userId="08476b32c11f4418" providerId="LiveId" clId="{92A0ECB4-3200-48F0-A4C1-30D64AB0C986}" dt="2020-12-07T15:51:50.552" v="621" actId="313"/>
      <pc:docMkLst>
        <pc:docMk/>
      </pc:docMkLst>
      <pc:sldChg chg="modSp mod">
        <pc:chgData name="Sharma Computer Academy" userId="08476b32c11f4418" providerId="LiveId" clId="{92A0ECB4-3200-48F0-A4C1-30D64AB0C986}" dt="2020-12-03T20:42:01.714" v="0" actId="20577"/>
        <pc:sldMkLst>
          <pc:docMk/>
          <pc:sldMk cId="0" sldId="257"/>
        </pc:sldMkLst>
        <pc:spChg chg="mod">
          <ac:chgData name="Sharma Computer Academy" userId="08476b32c11f4418" providerId="LiveId" clId="{92A0ECB4-3200-48F0-A4C1-30D64AB0C986}" dt="2020-12-03T20:42:01.714" v="0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 modAnim">
        <pc:chgData name="Sharma Computer Academy" userId="08476b32c11f4418" providerId="LiveId" clId="{92A0ECB4-3200-48F0-A4C1-30D64AB0C986}" dt="2020-12-03T21:19:40.654" v="618" actId="6549"/>
        <pc:sldMkLst>
          <pc:docMk/>
          <pc:sldMk cId="0" sldId="258"/>
        </pc:sldMkLst>
        <pc:spChg chg="mod">
          <ac:chgData name="Sharma Computer Academy" userId="08476b32c11f4418" providerId="LiveId" clId="{92A0ECB4-3200-48F0-A4C1-30D64AB0C986}" dt="2020-12-03T21:19:40.654" v="618" actId="6549"/>
          <ac:spMkLst>
            <pc:docMk/>
            <pc:sldMk cId="0" sldId="258"/>
            <ac:spMk id="3" creationId="{00000000-0000-0000-0000-000000000000}"/>
          </ac:spMkLst>
        </pc:spChg>
      </pc:sldChg>
      <pc:sldChg chg="addSp delSp modSp mod modAnim">
        <pc:chgData name="Sharma Computer Academy" userId="08476b32c11f4418" providerId="LiveId" clId="{92A0ECB4-3200-48F0-A4C1-30D64AB0C986}" dt="2020-12-03T20:43:53.202" v="47" actId="113"/>
        <pc:sldMkLst>
          <pc:docMk/>
          <pc:sldMk cId="3459598582" sldId="458"/>
        </pc:sldMkLst>
        <pc:spChg chg="mod">
          <ac:chgData name="Sharma Computer Academy" userId="08476b32c11f4418" providerId="LiveId" clId="{92A0ECB4-3200-48F0-A4C1-30D64AB0C986}" dt="2020-12-03T20:42:12.004" v="14" actId="20577"/>
          <ac:spMkLst>
            <pc:docMk/>
            <pc:sldMk cId="3459598582" sldId="458"/>
            <ac:spMk id="2" creationId="{00000000-0000-0000-0000-000000000000}"/>
          </ac:spMkLst>
        </pc:spChg>
        <pc:spChg chg="add del">
          <ac:chgData name="Sharma Computer Academy" userId="08476b32c11f4418" providerId="LiveId" clId="{92A0ECB4-3200-48F0-A4C1-30D64AB0C986}" dt="2020-12-03T20:42:19.108" v="16"/>
          <ac:spMkLst>
            <pc:docMk/>
            <pc:sldMk cId="3459598582" sldId="458"/>
            <ac:spMk id="3" creationId="{A3821710-E483-4DAB-BD00-8A1CD62B87CB}"/>
          </ac:spMkLst>
        </pc:spChg>
        <pc:spChg chg="mod">
          <ac:chgData name="Sharma Computer Academy" userId="08476b32c11f4418" providerId="LiveId" clId="{92A0ECB4-3200-48F0-A4C1-30D64AB0C986}" dt="2020-12-03T20:43:53.202" v="47" actId="113"/>
          <ac:spMkLst>
            <pc:docMk/>
            <pc:sldMk cId="3459598582" sldId="458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92A0ECB4-3200-48F0-A4C1-30D64AB0C986}" dt="2020-12-03T21:17:58.468" v="510" actId="47"/>
        <pc:sldMkLst>
          <pc:docMk/>
          <pc:sldMk cId="3226754155" sldId="514"/>
        </pc:sldMkLst>
      </pc:sldChg>
      <pc:sldChg chg="del">
        <pc:chgData name="Sharma Computer Academy" userId="08476b32c11f4418" providerId="LiveId" clId="{92A0ECB4-3200-48F0-A4C1-30D64AB0C986}" dt="2020-12-03T21:08:29.801" v="453" actId="2696"/>
        <pc:sldMkLst>
          <pc:docMk/>
          <pc:sldMk cId="3512023007" sldId="516"/>
        </pc:sldMkLst>
      </pc:sldChg>
      <pc:sldChg chg="modSp modAnim">
        <pc:chgData name="Sharma Computer Academy" userId="08476b32c11f4418" providerId="LiveId" clId="{92A0ECB4-3200-48F0-A4C1-30D64AB0C986}" dt="2020-12-03T21:17:46.734" v="509" actId="20577"/>
        <pc:sldMkLst>
          <pc:docMk/>
          <pc:sldMk cId="4223584548" sldId="516"/>
        </pc:sldMkLst>
        <pc:spChg chg="mod">
          <ac:chgData name="Sharma Computer Academy" userId="08476b32c11f4418" providerId="LiveId" clId="{92A0ECB4-3200-48F0-A4C1-30D64AB0C986}" dt="2020-12-03T21:17:46.734" v="509" actId="20577"/>
          <ac:spMkLst>
            <pc:docMk/>
            <pc:sldMk cId="4223584548" sldId="516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92A0ECB4-3200-48F0-A4C1-30D64AB0C986}" dt="2020-12-03T21:17:58.468" v="510" actId="47"/>
        <pc:sldMkLst>
          <pc:docMk/>
          <pc:sldMk cId="193905164" sldId="519"/>
        </pc:sldMkLst>
      </pc:sldChg>
      <pc:sldChg chg="del">
        <pc:chgData name="Sharma Computer Academy" userId="08476b32c11f4418" providerId="LiveId" clId="{92A0ECB4-3200-48F0-A4C1-30D64AB0C986}" dt="2020-12-03T21:17:58.468" v="510" actId="47"/>
        <pc:sldMkLst>
          <pc:docMk/>
          <pc:sldMk cId="2734920735" sldId="520"/>
        </pc:sldMkLst>
      </pc:sldChg>
      <pc:sldChg chg="del">
        <pc:chgData name="Sharma Computer Academy" userId="08476b32c11f4418" providerId="LiveId" clId="{92A0ECB4-3200-48F0-A4C1-30D64AB0C986}" dt="2020-12-03T21:17:58.468" v="510" actId="47"/>
        <pc:sldMkLst>
          <pc:docMk/>
          <pc:sldMk cId="3354119767" sldId="521"/>
        </pc:sldMkLst>
      </pc:sldChg>
      <pc:sldChg chg="del">
        <pc:chgData name="Sharma Computer Academy" userId="08476b32c11f4418" providerId="LiveId" clId="{92A0ECB4-3200-48F0-A4C1-30D64AB0C986}" dt="2020-12-03T21:17:58.468" v="510" actId="47"/>
        <pc:sldMkLst>
          <pc:docMk/>
          <pc:sldMk cId="1765526420" sldId="522"/>
        </pc:sldMkLst>
      </pc:sldChg>
      <pc:sldChg chg="addSp modSp add mod ord modAnim">
        <pc:chgData name="Sharma Computer Academy" userId="08476b32c11f4418" providerId="LiveId" clId="{92A0ECB4-3200-48F0-A4C1-30D64AB0C986}" dt="2020-12-03T20:49:26.664" v="110"/>
        <pc:sldMkLst>
          <pc:docMk/>
          <pc:sldMk cId="2843333610" sldId="523"/>
        </pc:sldMkLst>
        <pc:spChg chg="mod">
          <ac:chgData name="Sharma Computer Academy" userId="08476b32c11f4418" providerId="LiveId" clId="{92A0ECB4-3200-48F0-A4C1-30D64AB0C986}" dt="2020-12-03T20:46:54.269" v="106" actId="113"/>
          <ac:spMkLst>
            <pc:docMk/>
            <pc:sldMk cId="2843333610" sldId="523"/>
            <ac:spMk id="7" creationId="{8165C9EC-D972-466A-807E-59E641D456A4}"/>
          </ac:spMkLst>
        </pc:spChg>
        <pc:picChg chg="add mod">
          <ac:chgData name="Sharma Computer Academy" userId="08476b32c11f4418" providerId="LiveId" clId="{92A0ECB4-3200-48F0-A4C1-30D64AB0C986}" dt="2020-12-03T20:46:33.515" v="100" actId="14100"/>
          <ac:picMkLst>
            <pc:docMk/>
            <pc:sldMk cId="2843333610" sldId="523"/>
            <ac:picMk id="4" creationId="{9AD7FCCF-B51F-4B99-9AA5-2AF251F5599E}"/>
          </ac:picMkLst>
        </pc:picChg>
      </pc:sldChg>
      <pc:sldChg chg="modSp add mod modAnim">
        <pc:chgData name="Sharma Computer Academy" userId="08476b32c11f4418" providerId="LiveId" clId="{92A0ECB4-3200-48F0-A4C1-30D64AB0C986}" dt="2020-12-03T20:51:16.924" v="183" actId="113"/>
        <pc:sldMkLst>
          <pc:docMk/>
          <pc:sldMk cId="3162937075" sldId="524"/>
        </pc:sldMkLst>
        <pc:spChg chg="mod">
          <ac:chgData name="Sharma Computer Academy" userId="08476b32c11f4418" providerId="LiveId" clId="{92A0ECB4-3200-48F0-A4C1-30D64AB0C986}" dt="2020-12-03T20:49:51.165" v="155" actId="20577"/>
          <ac:spMkLst>
            <pc:docMk/>
            <pc:sldMk cId="3162937075" sldId="524"/>
            <ac:spMk id="2" creationId="{00000000-0000-0000-0000-000000000000}"/>
          </ac:spMkLst>
        </pc:spChg>
        <pc:spChg chg="mod">
          <ac:chgData name="Sharma Computer Academy" userId="08476b32c11f4418" providerId="LiveId" clId="{92A0ECB4-3200-48F0-A4C1-30D64AB0C986}" dt="2020-12-03T20:51:16.924" v="183" actId="113"/>
          <ac:spMkLst>
            <pc:docMk/>
            <pc:sldMk cId="3162937075" sldId="524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92A0ECB4-3200-48F0-A4C1-30D64AB0C986}" dt="2020-12-03T20:54:41.610" v="229" actId="113"/>
        <pc:sldMkLst>
          <pc:docMk/>
          <pc:sldMk cId="1532141800" sldId="525"/>
        </pc:sldMkLst>
        <pc:spChg chg="mod">
          <ac:chgData name="Sharma Computer Academy" userId="08476b32c11f4418" providerId="LiveId" clId="{92A0ECB4-3200-48F0-A4C1-30D64AB0C986}" dt="2020-12-03T20:53:03.606" v="210" actId="20577"/>
          <ac:spMkLst>
            <pc:docMk/>
            <pc:sldMk cId="1532141800" sldId="525"/>
            <ac:spMk id="2" creationId="{00000000-0000-0000-0000-000000000000}"/>
          </ac:spMkLst>
        </pc:spChg>
        <pc:spChg chg="mod">
          <ac:chgData name="Sharma Computer Academy" userId="08476b32c11f4418" providerId="LiveId" clId="{92A0ECB4-3200-48F0-A4C1-30D64AB0C986}" dt="2020-12-03T20:54:41.610" v="229" actId="113"/>
          <ac:spMkLst>
            <pc:docMk/>
            <pc:sldMk cId="1532141800" sldId="525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92A0ECB4-3200-48F0-A4C1-30D64AB0C986}" dt="2020-12-03T20:58:08.028" v="270" actId="113"/>
        <pc:sldMkLst>
          <pc:docMk/>
          <pc:sldMk cId="3097982936" sldId="526"/>
        </pc:sldMkLst>
        <pc:spChg chg="mod">
          <ac:chgData name="Sharma Computer Academy" userId="08476b32c11f4418" providerId="LiveId" clId="{92A0ECB4-3200-48F0-A4C1-30D64AB0C986}" dt="2020-12-03T20:57:06.691" v="251" actId="20577"/>
          <ac:spMkLst>
            <pc:docMk/>
            <pc:sldMk cId="3097982936" sldId="526"/>
            <ac:spMk id="2" creationId="{00000000-0000-0000-0000-000000000000}"/>
          </ac:spMkLst>
        </pc:spChg>
        <pc:spChg chg="mod">
          <ac:chgData name="Sharma Computer Academy" userId="08476b32c11f4418" providerId="LiveId" clId="{92A0ECB4-3200-48F0-A4C1-30D64AB0C986}" dt="2020-12-03T20:58:08.028" v="270" actId="113"/>
          <ac:spMkLst>
            <pc:docMk/>
            <pc:sldMk cId="3097982936" sldId="526"/>
            <ac:spMk id="7" creationId="{8165C9EC-D972-466A-807E-59E641D456A4}"/>
          </ac:spMkLst>
        </pc:spChg>
      </pc:sldChg>
      <pc:sldChg chg="modSp add mod">
        <pc:chgData name="Sharma Computer Academy" userId="08476b32c11f4418" providerId="LiveId" clId="{92A0ECB4-3200-48F0-A4C1-30D64AB0C986}" dt="2020-12-03T21:00:35.099" v="309" actId="113"/>
        <pc:sldMkLst>
          <pc:docMk/>
          <pc:sldMk cId="2236376303" sldId="527"/>
        </pc:sldMkLst>
        <pc:spChg chg="mod">
          <ac:chgData name="Sharma Computer Academy" userId="08476b32c11f4418" providerId="LiveId" clId="{92A0ECB4-3200-48F0-A4C1-30D64AB0C986}" dt="2020-12-03T20:59:40.005" v="290" actId="20577"/>
          <ac:spMkLst>
            <pc:docMk/>
            <pc:sldMk cId="2236376303" sldId="527"/>
            <ac:spMk id="2" creationId="{00000000-0000-0000-0000-000000000000}"/>
          </ac:spMkLst>
        </pc:spChg>
        <pc:spChg chg="mod">
          <ac:chgData name="Sharma Computer Academy" userId="08476b32c11f4418" providerId="LiveId" clId="{92A0ECB4-3200-48F0-A4C1-30D64AB0C986}" dt="2020-12-03T21:00:35.099" v="309" actId="113"/>
          <ac:spMkLst>
            <pc:docMk/>
            <pc:sldMk cId="2236376303" sldId="527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92A0ECB4-3200-48F0-A4C1-30D64AB0C986}" dt="2020-12-03T21:05:03.718" v="396" actId="113"/>
        <pc:sldMkLst>
          <pc:docMk/>
          <pc:sldMk cId="2491334204" sldId="528"/>
        </pc:sldMkLst>
        <pc:spChg chg="mod">
          <ac:chgData name="Sharma Computer Academy" userId="08476b32c11f4418" providerId="LiveId" clId="{92A0ECB4-3200-48F0-A4C1-30D64AB0C986}" dt="2020-12-03T21:02:13.415" v="339" actId="20577"/>
          <ac:spMkLst>
            <pc:docMk/>
            <pc:sldMk cId="2491334204" sldId="528"/>
            <ac:spMk id="2" creationId="{00000000-0000-0000-0000-000000000000}"/>
          </ac:spMkLst>
        </pc:spChg>
        <pc:spChg chg="mod">
          <ac:chgData name="Sharma Computer Academy" userId="08476b32c11f4418" providerId="LiveId" clId="{92A0ECB4-3200-48F0-A4C1-30D64AB0C986}" dt="2020-12-03T21:05:03.718" v="396" actId="113"/>
          <ac:spMkLst>
            <pc:docMk/>
            <pc:sldMk cId="2491334204" sldId="528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92A0ECB4-3200-48F0-A4C1-30D64AB0C986}" dt="2020-12-03T21:07:42.863" v="452" actId="113"/>
        <pc:sldMkLst>
          <pc:docMk/>
          <pc:sldMk cId="1683168335" sldId="529"/>
        </pc:sldMkLst>
        <pc:spChg chg="mod">
          <ac:chgData name="Sharma Computer Academy" userId="08476b32c11f4418" providerId="LiveId" clId="{92A0ECB4-3200-48F0-A4C1-30D64AB0C986}" dt="2020-12-03T21:06:41.144" v="422" actId="20577"/>
          <ac:spMkLst>
            <pc:docMk/>
            <pc:sldMk cId="1683168335" sldId="529"/>
            <ac:spMk id="2" creationId="{00000000-0000-0000-0000-000000000000}"/>
          </ac:spMkLst>
        </pc:spChg>
        <pc:spChg chg="mod">
          <ac:chgData name="Sharma Computer Academy" userId="08476b32c11f4418" providerId="LiveId" clId="{92A0ECB4-3200-48F0-A4C1-30D64AB0C986}" dt="2020-12-03T21:07:42.863" v="452" actId="113"/>
          <ac:spMkLst>
            <pc:docMk/>
            <pc:sldMk cId="1683168335" sldId="529"/>
            <ac:spMk id="7" creationId="{8165C9EC-D972-466A-807E-59E641D456A4}"/>
          </ac:spMkLst>
        </pc:spChg>
      </pc:sldChg>
      <pc:sldChg chg="modSp modAnim">
        <pc:chgData name="Sharma Computer Academy" userId="08476b32c11f4418" providerId="LiveId" clId="{92A0ECB4-3200-48F0-A4C1-30D64AB0C986}" dt="2020-12-03T21:17:29.009" v="503" actId="20577"/>
        <pc:sldMkLst>
          <pc:docMk/>
          <pc:sldMk cId="2789233095" sldId="530"/>
        </pc:sldMkLst>
        <pc:spChg chg="mod">
          <ac:chgData name="Sharma Computer Academy" userId="08476b32c11f4418" providerId="LiveId" clId="{92A0ECB4-3200-48F0-A4C1-30D64AB0C986}" dt="2020-12-03T21:17:29.009" v="503" actId="20577"/>
          <ac:spMkLst>
            <pc:docMk/>
            <pc:sldMk cId="2789233095" sldId="530"/>
            <ac:spMk id="7" creationId="{8165C9EC-D972-466A-807E-59E641D456A4}"/>
          </ac:spMkLst>
        </pc:spChg>
      </pc:sldChg>
      <pc:sldChg chg="modSp modAnim">
        <pc:chgData name="Sharma Computer Academy" userId="08476b32c11f4418" providerId="LiveId" clId="{92A0ECB4-3200-48F0-A4C1-30D64AB0C986}" dt="2020-12-03T21:16:53.846" v="491" actId="207"/>
        <pc:sldMkLst>
          <pc:docMk/>
          <pc:sldMk cId="67011577" sldId="531"/>
        </pc:sldMkLst>
        <pc:spChg chg="mod">
          <ac:chgData name="Sharma Computer Academy" userId="08476b32c11f4418" providerId="LiveId" clId="{92A0ECB4-3200-48F0-A4C1-30D64AB0C986}" dt="2020-12-03T21:16:53.846" v="491" actId="207"/>
          <ac:spMkLst>
            <pc:docMk/>
            <pc:sldMk cId="67011577" sldId="531"/>
            <ac:spMk id="7" creationId="{8165C9EC-D972-466A-807E-59E641D456A4}"/>
          </ac:spMkLst>
        </pc:spChg>
      </pc:sldChg>
      <pc:sldChg chg="modSp modAnim">
        <pc:chgData name="Sharma Computer Academy" userId="08476b32c11f4418" providerId="LiveId" clId="{92A0ECB4-3200-48F0-A4C1-30D64AB0C986}" dt="2020-12-03T21:16:41.267" v="488" actId="207"/>
        <pc:sldMkLst>
          <pc:docMk/>
          <pc:sldMk cId="951466911" sldId="532"/>
        </pc:sldMkLst>
        <pc:spChg chg="mod">
          <ac:chgData name="Sharma Computer Academy" userId="08476b32c11f4418" providerId="LiveId" clId="{92A0ECB4-3200-48F0-A4C1-30D64AB0C986}" dt="2020-12-03T21:16:41.267" v="488" actId="207"/>
          <ac:spMkLst>
            <pc:docMk/>
            <pc:sldMk cId="951466911" sldId="532"/>
            <ac:spMk id="7" creationId="{8165C9EC-D972-466A-807E-59E641D456A4}"/>
          </ac:spMkLst>
        </pc:spChg>
      </pc:sldChg>
      <pc:sldChg chg="modSp modAnim">
        <pc:chgData name="Sharma Computer Academy" userId="08476b32c11f4418" providerId="LiveId" clId="{92A0ECB4-3200-48F0-A4C1-30D64AB0C986}" dt="2020-12-03T21:16:31.870" v="486" actId="207"/>
        <pc:sldMkLst>
          <pc:docMk/>
          <pc:sldMk cId="783575039" sldId="533"/>
        </pc:sldMkLst>
        <pc:spChg chg="mod">
          <ac:chgData name="Sharma Computer Academy" userId="08476b32c11f4418" providerId="LiveId" clId="{92A0ECB4-3200-48F0-A4C1-30D64AB0C986}" dt="2020-12-03T21:16:31.870" v="486" actId="207"/>
          <ac:spMkLst>
            <pc:docMk/>
            <pc:sldMk cId="783575039" sldId="533"/>
            <ac:spMk id="7" creationId="{8165C9EC-D972-466A-807E-59E641D456A4}"/>
          </ac:spMkLst>
        </pc:spChg>
      </pc:sldChg>
      <pc:sldChg chg="modSp modAnim">
        <pc:chgData name="Sharma Computer Academy" userId="08476b32c11f4418" providerId="LiveId" clId="{92A0ECB4-3200-48F0-A4C1-30D64AB0C986}" dt="2020-12-07T15:51:50.552" v="621" actId="313"/>
        <pc:sldMkLst>
          <pc:docMk/>
          <pc:sldMk cId="1381680761" sldId="534"/>
        </pc:sldMkLst>
        <pc:spChg chg="mod">
          <ac:chgData name="Sharma Computer Academy" userId="08476b32c11f4418" providerId="LiveId" clId="{92A0ECB4-3200-48F0-A4C1-30D64AB0C986}" dt="2020-12-07T15:51:50.552" v="621" actId="313"/>
          <ac:spMkLst>
            <pc:docMk/>
            <pc:sldMk cId="1381680761" sldId="534"/>
            <ac:spMk id="7" creationId="{8165C9EC-D972-466A-807E-59E641D456A4}"/>
          </ac:spMkLst>
        </pc:spChg>
      </pc:sldChg>
      <pc:sldChg chg="modSp modAnim">
        <pc:chgData name="Sharma Computer Academy" userId="08476b32c11f4418" providerId="LiveId" clId="{92A0ECB4-3200-48F0-A4C1-30D64AB0C986}" dt="2020-12-03T21:16:11.101" v="482" actId="207"/>
        <pc:sldMkLst>
          <pc:docMk/>
          <pc:sldMk cId="3968272891" sldId="535"/>
        </pc:sldMkLst>
        <pc:spChg chg="mod">
          <ac:chgData name="Sharma Computer Academy" userId="08476b32c11f4418" providerId="LiveId" clId="{92A0ECB4-3200-48F0-A4C1-30D64AB0C986}" dt="2020-12-03T21:16:11.101" v="482" actId="207"/>
          <ac:spMkLst>
            <pc:docMk/>
            <pc:sldMk cId="3968272891" sldId="535"/>
            <ac:spMk id="7" creationId="{8165C9EC-D972-466A-807E-59E641D456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12/7/2020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BOOTSTRAP</a:t>
            </a:r>
          </a:p>
          <a:p>
            <a:r>
              <a:rPr lang="en-US" sz="4300" dirty="0">
                <a:solidFill>
                  <a:srgbClr val="FF0000"/>
                </a:solidFill>
                <a:latin typeface="Corbel" pitchFamily="34" charset="0"/>
              </a:rPr>
              <a:t>Lecture-7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5203D04-1ACD-4C16-85D4-1DFE6D16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191578"/>
            <a:ext cx="3120105" cy="122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Changing Button Sizes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By using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bootstrap classes </a:t>
            </a:r>
            <a:r>
              <a:rPr lang="en-US" sz="2400" dirty="0">
                <a:latin typeface="Corbel" panose="020B0503020204020204" pitchFamily="34" charset="0"/>
              </a:rPr>
              <a:t>such as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btn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-lg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btn-sm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we can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change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size of buttons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larger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smaller</a:t>
            </a:r>
            <a:r>
              <a:rPr lang="en-US" sz="2400" dirty="0">
                <a:latin typeface="Corbel" panose="020B0503020204020204" pitchFamily="34" charset="0"/>
              </a:rPr>
              <a:t> based on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our requirements.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79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-primary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-lg"&gt;Large button&lt;/button&gt;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-primary"&gt;Default Button&lt;/button&gt;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-primary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btn-sm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"&gt;Small button&lt;/button&gt;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146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Block Level Buttons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By adding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btn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-block </a:t>
            </a:r>
            <a:r>
              <a:rPr lang="en-US" sz="2400" dirty="0">
                <a:latin typeface="Corbel" panose="020B0503020204020204" pitchFamily="34" charset="0"/>
              </a:rPr>
              <a:t>class 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button </a:t>
            </a:r>
            <a:r>
              <a:rPr lang="en-US" sz="2400" dirty="0">
                <a:latin typeface="Corbel" panose="020B0503020204020204" pitchFamily="34" charset="0"/>
              </a:rPr>
              <a:t>(&lt;button&gt;) element, we can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create block level buttons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those will cover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full width </a:t>
            </a:r>
            <a:r>
              <a:rPr lang="en-US" sz="2400" dirty="0">
                <a:latin typeface="Corbel" panose="020B0503020204020204" pitchFamily="34" charset="0"/>
              </a:rPr>
              <a:t>of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parent elements.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637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-primary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-lg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-block"&gt;Block level button&lt;/button&gt;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-secondary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-lg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-block"&gt;Block level button&lt;/button&gt;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8357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Active And Disabled Buttons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create a button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active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inactive </a:t>
            </a:r>
            <a:r>
              <a:rPr lang="en-US" sz="2400" dirty="0">
                <a:latin typeface="Corbel" panose="020B0503020204020204" pitchFamily="34" charset="0"/>
              </a:rPr>
              <a:t>(disabled) state by adding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.active </a:t>
            </a:r>
            <a:r>
              <a:rPr lang="en-US" sz="2400" dirty="0">
                <a:latin typeface="Corbel" panose="020B0503020204020204" pitchFamily="34" charset="0"/>
              </a:rPr>
              <a:t>class and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disabled</a:t>
            </a:r>
            <a:r>
              <a:rPr lang="en-US" sz="2400" dirty="0">
                <a:latin typeface="Corbel" panose="020B0503020204020204" pitchFamily="34" charset="0"/>
              </a:rPr>
              <a:t> attribute to any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&lt;button&gt; </a:t>
            </a:r>
            <a:r>
              <a:rPr lang="en-US" sz="2400" dirty="0">
                <a:latin typeface="Corbel" panose="020B0503020204020204" pitchFamily="34" charset="0"/>
              </a:rPr>
              <a:t>element.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marL="0" indent="0" fontAlgn="base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.active </a:t>
            </a:r>
            <a:r>
              <a:rPr lang="en-US" sz="2400" dirty="0">
                <a:latin typeface="Corbel" panose="020B0503020204020204" pitchFamily="34" charset="0"/>
              </a:rPr>
              <a:t>class will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make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button appear pressed</a:t>
            </a:r>
            <a:r>
              <a:rPr lang="en-US" sz="2400" dirty="0">
                <a:latin typeface="Corbel" panose="020B0503020204020204" pitchFamily="34" charset="0"/>
              </a:rPr>
              <a:t>, and the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disabled </a:t>
            </a:r>
            <a:r>
              <a:rPr lang="en-US" sz="2400" dirty="0">
                <a:latin typeface="Corbel" panose="020B0503020204020204" pitchFamily="34" charset="0"/>
              </a:rPr>
              <a:t>attribute will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make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button not clickable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  <a:endParaRPr lang="en-US" sz="2400" b="1" dirty="0"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9133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-primary active"&gt;Active Button&lt;/button&gt;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-primary disabled”&gt;Disabled Button&lt;/button&gt;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&lt;a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="#" class="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-primary active" role="button"&gt;Active link&lt;/a&gt;</a:t>
            </a: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&lt;a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="#" class="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-primary disabled" role="button"&gt;Disabled link&lt;/a&gt;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816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Spinner Buttons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By using </a:t>
            </a:r>
            <a:r>
              <a:rPr lang="en-US" sz="2400" dirty="0">
                <a:latin typeface="Corbel" panose="020B0503020204020204" pitchFamily="34" charset="0"/>
              </a:rPr>
              <a:t>bootstrap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.spinner-border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.spinner-grow </a:t>
            </a:r>
            <a:r>
              <a:rPr lang="en-US" sz="2400" dirty="0">
                <a:latin typeface="Corbel" panose="020B0503020204020204" pitchFamily="34" charset="0"/>
              </a:rPr>
              <a:t>classes, we can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add spinners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button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831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-primary"&gt;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&lt;span class="spinner-border spinner-border-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sm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&lt;/button&gt;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-primary"&gt;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&lt;span class="spinner-grow spinner-grow-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sm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"&gt;&lt;/span&gt;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6827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BootStrap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Buttons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Using Button Classes  In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HyperLink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Outline Buttons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Changing Button Size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Active/Disabled Buttons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Spinner Buttons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EF71528-2ECC-490E-953A-95662712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Buttons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we have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different classes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extend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default style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HTML buttons.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By using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bootstrap button (.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btn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) classes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change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button color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size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state</a:t>
            </a:r>
            <a:r>
              <a:rPr lang="en-US" sz="2400" dirty="0">
                <a:latin typeface="Corbel" panose="020B0503020204020204" pitchFamily="34" charset="0"/>
              </a:rPr>
              <a:t>, etc. based on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our requirements.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95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Buttons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Various types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buttons</a:t>
            </a:r>
            <a:r>
              <a:rPr lang="en-US" sz="2400" dirty="0">
                <a:latin typeface="Corbel" panose="020B0503020204020204" pitchFamily="34" charset="0"/>
              </a:rPr>
              <a:t> are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provided </a:t>
            </a:r>
            <a:r>
              <a:rPr lang="en-US" sz="2400" dirty="0">
                <a:latin typeface="Corbel" panose="020B0503020204020204" pitchFamily="34" charset="0"/>
              </a:rPr>
              <a:t>by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 4.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have </a:t>
            </a:r>
            <a:r>
              <a:rPr lang="en-US" sz="2400" dirty="0">
                <a:latin typeface="Corbel" panose="020B0503020204020204" pitchFamily="34" charset="0"/>
              </a:rPr>
              <a:t>to use the class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.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btn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btn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-style</a:t>
            </a:r>
            <a:r>
              <a:rPr lang="en-US" sz="2400" dirty="0">
                <a:latin typeface="Corbel" panose="020B0503020204020204" pitchFamily="34" charset="0"/>
              </a:rPr>
              <a:t> class.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These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look like: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D7FCCF-B51F-4B99-9AA5-2AF251F55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4293096"/>
            <a:ext cx="853440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3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"&gt;Default&lt;/button&gt;</a:t>
            </a:r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-primary"&gt;Primary&lt;/button&gt;</a:t>
            </a: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-secondary"&gt;Secondary&lt;/button&gt;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358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Button Classes With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Hyperlink &amp; Input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button </a:t>
            </a:r>
            <a:r>
              <a:rPr lang="en-US" sz="2400" dirty="0">
                <a:latin typeface="Corbel" panose="020B0503020204020204" pitchFamily="34" charset="0"/>
              </a:rPr>
              <a:t>(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btn</a:t>
            </a:r>
            <a:r>
              <a:rPr lang="en-US" sz="2400" dirty="0">
                <a:latin typeface="Corbel" panose="020B0503020204020204" pitchFamily="34" charset="0"/>
              </a:rPr>
              <a:t>) classes are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designed to use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button</a:t>
            </a:r>
            <a:r>
              <a:rPr lang="en-US" sz="2400" dirty="0">
                <a:latin typeface="Corbel" panose="020B0503020204020204" pitchFamily="34" charset="0"/>
              </a:rPr>
              <a:t> (&lt;button&gt;) element.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However</a:t>
            </a:r>
            <a:r>
              <a:rPr lang="en-US" sz="2400" dirty="0">
                <a:latin typeface="Corbel" panose="020B0503020204020204" pitchFamily="34" charset="0"/>
              </a:rPr>
              <a:t>, we can also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apply these classes </a:t>
            </a:r>
            <a:r>
              <a:rPr lang="en-US" sz="2400" dirty="0">
                <a:latin typeface="Corbel" panose="020B0503020204020204" pitchFamily="34" charset="0"/>
              </a:rPr>
              <a:t>on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&lt;a</a:t>
            </a:r>
            <a:r>
              <a:rPr lang="en-US" sz="2400" dirty="0">
                <a:latin typeface="Corbel" panose="020B0503020204020204" pitchFamily="34" charset="0"/>
              </a:rPr>
              <a:t>&gt; 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&lt;input&gt; </a:t>
            </a:r>
            <a:r>
              <a:rPr lang="en-US" sz="2400" dirty="0">
                <a:latin typeface="Corbel" panose="020B0503020204020204" pitchFamily="34" charset="0"/>
              </a:rPr>
              <a:t>elements 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629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&lt;a class="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-primary"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 role="button"&gt;Link&lt;/a&gt;</a:t>
            </a:r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&lt;button class="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-primary" type="submit"&gt;Button&lt;/button&gt;</a:t>
            </a: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class="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-primary" type="button" value="Input"&gt;</a:t>
            </a: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&lt;input class="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-primary" type="submit" value="Submit"&gt;</a:t>
            </a: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&lt;input class="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-primary" type="reset" value="Reset"&gt;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8923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OutLine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Buttons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</a:t>
            </a:r>
            <a:r>
              <a:rPr lang="en-US" sz="2400" dirty="0">
                <a:latin typeface="Corbel" panose="020B0503020204020204" pitchFamily="34" charset="0"/>
              </a:rPr>
              <a:t> has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provided</a:t>
            </a:r>
            <a:r>
              <a:rPr lang="en-US" sz="2400" dirty="0">
                <a:latin typeface="Corbel" panose="020B0503020204020204" pitchFamily="34" charset="0"/>
              </a:rPr>
              <a:t> different type 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outline / bordered </a:t>
            </a:r>
            <a:r>
              <a:rPr lang="en-US" sz="2400" dirty="0">
                <a:latin typeface="Corbel" panose="020B0503020204020204" pitchFamily="34" charset="0"/>
              </a:rPr>
              <a:t>button classes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.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btn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-outline-*</a:t>
            </a:r>
            <a:r>
              <a:rPr lang="en-US" sz="2400" dirty="0">
                <a:latin typeface="Corbel" panose="020B0503020204020204" pitchFamily="34" charset="0"/>
              </a:rPr>
              <a:t>) to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remove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background colors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images</a:t>
            </a:r>
            <a:r>
              <a:rPr lang="en-US" sz="2400" dirty="0">
                <a:latin typeface="Corbel" panose="020B0503020204020204" pitchFamily="34" charset="0"/>
              </a:rPr>
              <a:t> on any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button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21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-outline-primary"&gt;Primary&lt;/button&gt;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-outline-secondary"&gt;Secondary&lt;/button&gt;</a:t>
            </a:r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-outline-success"&gt;Success&lt;/button&gt;</a:t>
            </a: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-outline-danger"&gt;Danger&lt;/button&gt;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01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7968</TotalTime>
  <Words>705</Words>
  <Application>Microsoft Office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BootStrap Buttons</vt:lpstr>
      <vt:lpstr>BootStrap Buttons</vt:lpstr>
      <vt:lpstr>Example</vt:lpstr>
      <vt:lpstr>Using Button Classes With  Hyperlink &amp; Input</vt:lpstr>
      <vt:lpstr>Example</vt:lpstr>
      <vt:lpstr>BootStrap OutLine Buttons</vt:lpstr>
      <vt:lpstr>Example</vt:lpstr>
      <vt:lpstr>Changing Button Sizes</vt:lpstr>
      <vt:lpstr>Example</vt:lpstr>
      <vt:lpstr>Block Level Buttons</vt:lpstr>
      <vt:lpstr>Example</vt:lpstr>
      <vt:lpstr>Active And Disabled Buttons</vt:lpstr>
      <vt:lpstr>Example</vt:lpstr>
      <vt:lpstr>BootStrap Spinner Buttons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580</cp:revision>
  <dcterms:created xsi:type="dcterms:W3CDTF">2016-02-04T12:02:26Z</dcterms:created>
  <dcterms:modified xsi:type="dcterms:W3CDTF">2020-12-07T15:57:16Z</dcterms:modified>
</cp:coreProperties>
</file>