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58" r:id="rId4"/>
    <p:sldId id="536" r:id="rId5"/>
    <p:sldId id="537" r:id="rId6"/>
    <p:sldId id="538" r:id="rId7"/>
    <p:sldId id="539" r:id="rId8"/>
    <p:sldId id="541" r:id="rId9"/>
    <p:sldId id="540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51B925D-2BD3-46A3-AAE7-51421609FDAD}"/>
    <pc:docChg chg="undo custSel addSld delSld modSld sldOrd">
      <pc:chgData name="Sharma Computer Academy" userId="08476b32c11f4418" providerId="LiveId" clId="{751B925D-2BD3-46A3-AAE7-51421609FDAD}" dt="2020-12-07T06:40:17.218" v="1307" actId="20577"/>
      <pc:docMkLst>
        <pc:docMk/>
      </pc:docMkLst>
      <pc:sldChg chg="modSp mod">
        <pc:chgData name="Sharma Computer Academy" userId="08476b32c11f4418" providerId="LiveId" clId="{751B925D-2BD3-46A3-AAE7-51421609FDAD}" dt="2020-12-07T05:30:59.134" v="1" actId="20577"/>
        <pc:sldMkLst>
          <pc:docMk/>
          <pc:sldMk cId="0" sldId="257"/>
        </pc:sldMkLst>
        <pc:spChg chg="mod">
          <ac:chgData name="Sharma Computer Academy" userId="08476b32c11f4418" providerId="LiveId" clId="{751B925D-2BD3-46A3-AAE7-51421609FDAD}" dt="2020-12-07T05:30:59.134" v="1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751B925D-2BD3-46A3-AAE7-51421609FDAD}" dt="2020-12-07T06:40:17.218" v="1307" actId="20577"/>
        <pc:sldMkLst>
          <pc:docMk/>
          <pc:sldMk cId="0" sldId="258"/>
        </pc:sldMkLst>
        <pc:spChg chg="mod">
          <ac:chgData name="Sharma Computer Academy" userId="08476b32c11f4418" providerId="LiveId" clId="{751B925D-2BD3-46A3-AAE7-51421609FDAD}" dt="2020-12-07T06:40:17.218" v="130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51B925D-2BD3-46A3-AAE7-51421609FDAD}" dt="2020-12-07T05:33:03.651" v="39" actId="113"/>
        <pc:sldMkLst>
          <pc:docMk/>
          <pc:sldMk cId="3459598582" sldId="458"/>
        </pc:sldMkLst>
        <pc:spChg chg="mod">
          <ac:chgData name="Sharma Computer Academy" userId="08476b32c11f4418" providerId="LiveId" clId="{751B925D-2BD3-46A3-AAE7-51421609FDAD}" dt="2020-12-07T05:31:29.691" v="8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5:33:03.651" v="39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4223584548" sldId="516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2843333610" sldId="523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3162937075" sldId="524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1532141800" sldId="525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3097982936" sldId="526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2236376303" sldId="527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2491334204" sldId="528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1683168335" sldId="529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2789233095" sldId="530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67011577" sldId="531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951466911" sldId="532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783575039" sldId="533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1381680761" sldId="534"/>
        </pc:sldMkLst>
      </pc:sldChg>
      <pc:sldChg chg="del">
        <pc:chgData name="Sharma Computer Academy" userId="08476b32c11f4418" providerId="LiveId" clId="{751B925D-2BD3-46A3-AAE7-51421609FDAD}" dt="2020-12-07T06:38:56.013" v="1169" actId="47"/>
        <pc:sldMkLst>
          <pc:docMk/>
          <pc:sldMk cId="3968272891" sldId="535"/>
        </pc:sldMkLst>
      </pc:sldChg>
      <pc:sldChg chg="modSp add mod modAnim">
        <pc:chgData name="Sharma Computer Academy" userId="08476b32c11f4418" providerId="LiveId" clId="{751B925D-2BD3-46A3-AAE7-51421609FDAD}" dt="2020-12-07T05:35:38.527" v="147" actId="113"/>
        <pc:sldMkLst>
          <pc:docMk/>
          <pc:sldMk cId="1260484497" sldId="536"/>
        </pc:sldMkLst>
        <pc:spChg chg="mod">
          <ac:chgData name="Sharma Computer Academy" userId="08476b32c11f4418" providerId="LiveId" clId="{751B925D-2BD3-46A3-AAE7-51421609FDAD}" dt="2020-12-07T05:33:54.112" v="62" actId="20577"/>
          <ac:spMkLst>
            <pc:docMk/>
            <pc:sldMk cId="1260484497" sldId="536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5:35:38.527" v="147" actId="113"/>
          <ac:spMkLst>
            <pc:docMk/>
            <pc:sldMk cId="1260484497" sldId="53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751B925D-2BD3-46A3-AAE7-51421609FDAD}" dt="2020-12-07T05:44:24.424" v="227" actId="207"/>
        <pc:sldMkLst>
          <pc:docMk/>
          <pc:sldMk cId="1670838369" sldId="537"/>
        </pc:sldMkLst>
        <pc:spChg chg="mod">
          <ac:chgData name="Sharma Computer Academy" userId="08476b32c11f4418" providerId="LiveId" clId="{751B925D-2BD3-46A3-AAE7-51421609FDAD}" dt="2020-12-07T05:44:24.424" v="227" actId="207"/>
          <ac:spMkLst>
            <pc:docMk/>
            <pc:sldMk cId="1670838369" sldId="537"/>
            <ac:spMk id="7" creationId="{8165C9EC-D972-466A-807E-59E641D456A4}"/>
          </ac:spMkLst>
        </pc:spChg>
      </pc:sldChg>
      <pc:sldChg chg="modSp add mod ord modAnim">
        <pc:chgData name="Sharma Computer Academy" userId="08476b32c11f4418" providerId="LiveId" clId="{751B925D-2BD3-46A3-AAE7-51421609FDAD}" dt="2020-12-07T05:43:02.329" v="213" actId="113"/>
        <pc:sldMkLst>
          <pc:docMk/>
          <pc:sldMk cId="2325886131" sldId="538"/>
        </pc:sldMkLst>
        <pc:spChg chg="mod">
          <ac:chgData name="Sharma Computer Academy" userId="08476b32c11f4418" providerId="LiveId" clId="{751B925D-2BD3-46A3-AAE7-51421609FDAD}" dt="2020-12-07T05:41:05.936" v="160" actId="20577"/>
          <ac:spMkLst>
            <pc:docMk/>
            <pc:sldMk cId="2325886131" sldId="538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5:43:02.329" v="213" actId="113"/>
          <ac:spMkLst>
            <pc:docMk/>
            <pc:sldMk cId="2325886131" sldId="538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5:44:32.820" v="228" actId="207"/>
        <pc:sldMkLst>
          <pc:docMk/>
          <pc:sldMk cId="3897777749" sldId="539"/>
        </pc:sldMkLst>
        <pc:spChg chg="mod">
          <ac:chgData name="Sharma Computer Academy" userId="08476b32c11f4418" providerId="LiveId" clId="{751B925D-2BD3-46A3-AAE7-51421609FDAD}" dt="2020-12-07T05:44:32.820" v="228" actId="207"/>
          <ac:spMkLst>
            <pc:docMk/>
            <pc:sldMk cId="3897777749" sldId="539"/>
            <ac:spMk id="7" creationId="{8165C9EC-D972-466A-807E-59E641D456A4}"/>
          </ac:spMkLst>
        </pc:spChg>
      </pc:sldChg>
      <pc:sldChg chg="modSp add">
        <pc:chgData name="Sharma Computer Academy" userId="08476b32c11f4418" providerId="LiveId" clId="{751B925D-2BD3-46A3-AAE7-51421609FDAD}" dt="2020-12-07T05:53:03.077" v="318" actId="20577"/>
        <pc:sldMkLst>
          <pc:docMk/>
          <pc:sldMk cId="2882390060" sldId="540"/>
        </pc:sldMkLst>
        <pc:spChg chg="mod">
          <ac:chgData name="Sharma Computer Academy" userId="08476b32c11f4418" providerId="LiveId" clId="{751B925D-2BD3-46A3-AAE7-51421609FDAD}" dt="2020-12-07T05:53:03.077" v="318" actId="20577"/>
          <ac:spMkLst>
            <pc:docMk/>
            <pc:sldMk cId="2882390060" sldId="540"/>
            <ac:spMk id="7" creationId="{8165C9EC-D972-466A-807E-59E641D456A4}"/>
          </ac:spMkLst>
        </pc:spChg>
      </pc:sldChg>
      <pc:sldChg chg="modSp add mod ord modAnim">
        <pc:chgData name="Sharma Computer Academy" userId="08476b32c11f4418" providerId="LiveId" clId="{751B925D-2BD3-46A3-AAE7-51421609FDAD}" dt="2020-12-07T05:52:50.128" v="311" actId="113"/>
        <pc:sldMkLst>
          <pc:docMk/>
          <pc:sldMk cId="4046673924" sldId="541"/>
        </pc:sldMkLst>
        <pc:spChg chg="mod">
          <ac:chgData name="Sharma Computer Academy" userId="08476b32c11f4418" providerId="LiveId" clId="{751B925D-2BD3-46A3-AAE7-51421609FDAD}" dt="2020-12-07T05:45:29.277" v="262" actId="27636"/>
          <ac:spMkLst>
            <pc:docMk/>
            <pc:sldMk cId="4046673924" sldId="541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5:52:50.128" v="311" actId="113"/>
          <ac:spMkLst>
            <pc:docMk/>
            <pc:sldMk cId="4046673924" sldId="541"/>
            <ac:spMk id="7" creationId="{8165C9EC-D972-466A-807E-59E641D456A4}"/>
          </ac:spMkLst>
        </pc:spChg>
      </pc:sldChg>
      <pc:sldChg chg="modSp add mod ord">
        <pc:chgData name="Sharma Computer Academy" userId="08476b32c11f4418" providerId="LiveId" clId="{751B925D-2BD3-46A3-AAE7-51421609FDAD}" dt="2020-12-07T05:57:26.576" v="402" actId="115"/>
        <pc:sldMkLst>
          <pc:docMk/>
          <pc:sldMk cId="1302152279" sldId="542"/>
        </pc:sldMkLst>
        <pc:spChg chg="mod">
          <ac:chgData name="Sharma Computer Academy" userId="08476b32c11f4418" providerId="LiveId" clId="{751B925D-2BD3-46A3-AAE7-51421609FDAD}" dt="2020-12-07T05:54:38.667" v="329" actId="20577"/>
          <ac:spMkLst>
            <pc:docMk/>
            <pc:sldMk cId="1302152279" sldId="542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5:57:26.576" v="402" actId="115"/>
          <ac:spMkLst>
            <pc:docMk/>
            <pc:sldMk cId="1302152279" sldId="542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6:00:35.684" v="413" actId="20577"/>
        <pc:sldMkLst>
          <pc:docMk/>
          <pc:sldMk cId="2933459162" sldId="543"/>
        </pc:sldMkLst>
        <pc:spChg chg="mod">
          <ac:chgData name="Sharma Computer Academy" userId="08476b32c11f4418" providerId="LiveId" clId="{751B925D-2BD3-46A3-AAE7-51421609FDAD}" dt="2020-12-07T06:00:35.684" v="413" actId="20577"/>
          <ac:spMkLst>
            <pc:docMk/>
            <pc:sldMk cId="2933459162" sldId="543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751B925D-2BD3-46A3-AAE7-51421609FDAD}" dt="2020-12-07T06:02:55.867" v="497" actId="113"/>
        <pc:sldMkLst>
          <pc:docMk/>
          <pc:sldMk cId="954832091" sldId="544"/>
        </pc:sldMkLst>
        <pc:spChg chg="mod">
          <ac:chgData name="Sharma Computer Academy" userId="08476b32c11f4418" providerId="LiveId" clId="{751B925D-2BD3-46A3-AAE7-51421609FDAD}" dt="2020-12-07T06:01:09.427" v="438" actId="20577"/>
          <ac:spMkLst>
            <pc:docMk/>
            <pc:sldMk cId="954832091" sldId="544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02:55.867" v="497" actId="113"/>
          <ac:spMkLst>
            <pc:docMk/>
            <pc:sldMk cId="954832091" sldId="544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6:03:09.949" v="511" actId="20577"/>
        <pc:sldMkLst>
          <pc:docMk/>
          <pc:sldMk cId="715852465" sldId="545"/>
        </pc:sldMkLst>
        <pc:spChg chg="mod">
          <ac:chgData name="Sharma Computer Academy" userId="08476b32c11f4418" providerId="LiveId" clId="{751B925D-2BD3-46A3-AAE7-51421609FDAD}" dt="2020-12-07T06:03:09.949" v="511" actId="20577"/>
          <ac:spMkLst>
            <pc:docMk/>
            <pc:sldMk cId="715852465" sldId="545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751B925D-2BD3-46A3-AAE7-51421609FDAD}" dt="2020-12-07T06:05:16.825" v="569" actId="20577"/>
        <pc:sldMkLst>
          <pc:docMk/>
          <pc:sldMk cId="3923879330" sldId="546"/>
        </pc:sldMkLst>
        <pc:spChg chg="mod">
          <ac:chgData name="Sharma Computer Academy" userId="08476b32c11f4418" providerId="LiveId" clId="{751B925D-2BD3-46A3-AAE7-51421609FDAD}" dt="2020-12-07T06:04:40.081" v="534" actId="20577"/>
          <ac:spMkLst>
            <pc:docMk/>
            <pc:sldMk cId="3923879330" sldId="546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05:16.825" v="569" actId="20577"/>
          <ac:spMkLst>
            <pc:docMk/>
            <pc:sldMk cId="3923879330" sldId="546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6:05:22.394" v="573" actId="20577"/>
        <pc:sldMkLst>
          <pc:docMk/>
          <pc:sldMk cId="4203306751" sldId="547"/>
        </pc:sldMkLst>
        <pc:spChg chg="mod">
          <ac:chgData name="Sharma Computer Academy" userId="08476b32c11f4418" providerId="LiveId" clId="{751B925D-2BD3-46A3-AAE7-51421609FDAD}" dt="2020-12-07T06:05:22.394" v="573" actId="20577"/>
          <ac:spMkLst>
            <pc:docMk/>
            <pc:sldMk cId="4203306751" sldId="547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751B925D-2BD3-46A3-AAE7-51421609FDAD}" dt="2020-12-07T06:12:17.183" v="628" actId="115"/>
        <pc:sldMkLst>
          <pc:docMk/>
          <pc:sldMk cId="2400546964" sldId="548"/>
        </pc:sldMkLst>
        <pc:spChg chg="mod">
          <ac:chgData name="Sharma Computer Academy" userId="08476b32c11f4418" providerId="LiveId" clId="{751B925D-2BD3-46A3-AAE7-51421609FDAD}" dt="2020-12-07T06:11:15.778" v="597" actId="20577"/>
          <ac:spMkLst>
            <pc:docMk/>
            <pc:sldMk cId="2400546964" sldId="548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12:17.183" v="628" actId="115"/>
          <ac:spMkLst>
            <pc:docMk/>
            <pc:sldMk cId="2400546964" sldId="548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6:12:26.160" v="633" actId="20577"/>
        <pc:sldMkLst>
          <pc:docMk/>
          <pc:sldMk cId="2310706343" sldId="549"/>
        </pc:sldMkLst>
        <pc:spChg chg="mod">
          <ac:chgData name="Sharma Computer Academy" userId="08476b32c11f4418" providerId="LiveId" clId="{751B925D-2BD3-46A3-AAE7-51421609FDAD}" dt="2020-12-07T06:12:26.160" v="633" actId="20577"/>
          <ac:spMkLst>
            <pc:docMk/>
            <pc:sldMk cId="2310706343" sldId="549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751B925D-2BD3-46A3-AAE7-51421609FDAD}" dt="2020-12-07T06:15:46.252" v="696" actId="20577"/>
        <pc:sldMkLst>
          <pc:docMk/>
          <pc:sldMk cId="3521336550" sldId="550"/>
        </pc:sldMkLst>
        <pc:spChg chg="mod">
          <ac:chgData name="Sharma Computer Academy" userId="08476b32c11f4418" providerId="LiveId" clId="{751B925D-2BD3-46A3-AAE7-51421609FDAD}" dt="2020-12-07T06:13:48.854" v="662" actId="20577"/>
          <ac:spMkLst>
            <pc:docMk/>
            <pc:sldMk cId="3521336550" sldId="550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15:46.252" v="696" actId="20577"/>
          <ac:spMkLst>
            <pc:docMk/>
            <pc:sldMk cId="3521336550" sldId="550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51B925D-2BD3-46A3-AAE7-51421609FDAD}" dt="2020-12-07T06:16:36.672" v="698" actId="20577"/>
        <pc:sldMkLst>
          <pc:docMk/>
          <pc:sldMk cId="3405228467" sldId="551"/>
        </pc:sldMkLst>
        <pc:spChg chg="mod">
          <ac:chgData name="Sharma Computer Academy" userId="08476b32c11f4418" providerId="LiveId" clId="{751B925D-2BD3-46A3-AAE7-51421609FDAD}" dt="2020-12-07T06:16:36.672" v="698" actId="20577"/>
          <ac:spMkLst>
            <pc:docMk/>
            <pc:sldMk cId="3405228467" sldId="551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751B925D-2BD3-46A3-AAE7-51421609FDAD}" dt="2020-12-07T06:19:37.357" v="749" actId="113"/>
        <pc:sldMkLst>
          <pc:docMk/>
          <pc:sldMk cId="3027491638" sldId="552"/>
        </pc:sldMkLst>
        <pc:spChg chg="mod">
          <ac:chgData name="Sharma Computer Academy" userId="08476b32c11f4418" providerId="LiveId" clId="{751B925D-2BD3-46A3-AAE7-51421609FDAD}" dt="2020-12-07T06:18:26.164" v="725" actId="20577"/>
          <ac:spMkLst>
            <pc:docMk/>
            <pc:sldMk cId="3027491638" sldId="552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19:37.357" v="749" actId="113"/>
          <ac:spMkLst>
            <pc:docMk/>
            <pc:sldMk cId="3027491638" sldId="552"/>
            <ac:spMk id="7" creationId="{8165C9EC-D972-466A-807E-59E641D456A4}"/>
          </ac:spMkLst>
        </pc:spChg>
      </pc:sldChg>
      <pc:sldChg chg="modSp add mod replId modAnim">
        <pc:chgData name="Sharma Computer Academy" userId="08476b32c11f4418" providerId="LiveId" clId="{751B925D-2BD3-46A3-AAE7-51421609FDAD}" dt="2020-12-07T06:36:08.958" v="1119" actId="20577"/>
        <pc:sldMkLst>
          <pc:docMk/>
          <pc:sldMk cId="435680787" sldId="553"/>
        </pc:sldMkLst>
        <pc:spChg chg="mod">
          <ac:chgData name="Sharma Computer Academy" userId="08476b32c11f4418" providerId="LiveId" clId="{751B925D-2BD3-46A3-AAE7-51421609FDAD}" dt="2020-12-07T06:36:08.958" v="1119" actId="20577"/>
          <ac:spMkLst>
            <pc:docMk/>
            <pc:sldMk cId="435680787" sldId="553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751B925D-2BD3-46A3-AAE7-51421609FDAD}" dt="2020-12-07T06:25:47.915" v="973" actId="113"/>
        <pc:sldMkLst>
          <pc:docMk/>
          <pc:sldMk cId="1518276486" sldId="554"/>
        </pc:sldMkLst>
        <pc:spChg chg="mod">
          <ac:chgData name="Sharma Computer Academy" userId="08476b32c11f4418" providerId="LiveId" clId="{751B925D-2BD3-46A3-AAE7-51421609FDAD}" dt="2020-12-07T06:23:09.348" v="796" actId="20577"/>
          <ac:spMkLst>
            <pc:docMk/>
            <pc:sldMk cId="1518276486" sldId="554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25:47.915" v="973" actId="113"/>
          <ac:spMkLst>
            <pc:docMk/>
            <pc:sldMk cId="1518276486" sldId="554"/>
            <ac:spMk id="7" creationId="{8165C9EC-D972-466A-807E-59E641D456A4}"/>
          </ac:spMkLst>
        </pc:spChg>
      </pc:sldChg>
      <pc:sldChg chg="modSp add mod replId modAnim">
        <pc:chgData name="Sharma Computer Academy" userId="08476b32c11f4418" providerId="LiveId" clId="{751B925D-2BD3-46A3-AAE7-51421609FDAD}" dt="2020-12-07T06:36:02.715" v="1117" actId="20577"/>
        <pc:sldMkLst>
          <pc:docMk/>
          <pc:sldMk cId="3556890636" sldId="555"/>
        </pc:sldMkLst>
        <pc:spChg chg="mod">
          <ac:chgData name="Sharma Computer Academy" userId="08476b32c11f4418" providerId="LiveId" clId="{751B925D-2BD3-46A3-AAE7-51421609FDAD}" dt="2020-12-07T06:36:02.715" v="1117" actId="20577"/>
          <ac:spMkLst>
            <pc:docMk/>
            <pc:sldMk cId="3556890636" sldId="555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751B925D-2BD3-46A3-AAE7-51421609FDAD}" dt="2020-12-07T06:33:03.820" v="1115" actId="113"/>
        <pc:sldMkLst>
          <pc:docMk/>
          <pc:sldMk cId="2521321359" sldId="556"/>
        </pc:sldMkLst>
        <pc:spChg chg="mod">
          <ac:chgData name="Sharma Computer Academy" userId="08476b32c11f4418" providerId="LiveId" clId="{751B925D-2BD3-46A3-AAE7-51421609FDAD}" dt="2020-12-07T06:30:23.577" v="1063" actId="20577"/>
          <ac:spMkLst>
            <pc:docMk/>
            <pc:sldMk cId="2521321359" sldId="556"/>
            <ac:spMk id="2" creationId="{00000000-0000-0000-0000-000000000000}"/>
          </ac:spMkLst>
        </pc:spChg>
        <pc:spChg chg="mod">
          <ac:chgData name="Sharma Computer Academy" userId="08476b32c11f4418" providerId="LiveId" clId="{751B925D-2BD3-46A3-AAE7-51421609FDAD}" dt="2020-12-07T06:33:03.820" v="1115" actId="113"/>
          <ac:spMkLst>
            <pc:docMk/>
            <pc:sldMk cId="2521321359" sldId="556"/>
            <ac:spMk id="7" creationId="{8165C9EC-D972-466A-807E-59E641D456A4}"/>
          </ac:spMkLst>
        </pc:spChg>
      </pc:sldChg>
      <pc:sldChg chg="modSp add mod replId modAnim">
        <pc:chgData name="Sharma Computer Academy" userId="08476b32c11f4418" providerId="LiveId" clId="{751B925D-2BD3-46A3-AAE7-51421609FDAD}" dt="2020-12-07T06:36:57.792" v="1168" actId="207"/>
        <pc:sldMkLst>
          <pc:docMk/>
          <pc:sldMk cId="1724152964" sldId="557"/>
        </pc:sldMkLst>
        <pc:spChg chg="mod">
          <ac:chgData name="Sharma Computer Academy" userId="08476b32c11f4418" providerId="LiveId" clId="{751B925D-2BD3-46A3-AAE7-51421609FDAD}" dt="2020-12-07T06:36:57.792" v="1168" actId="207"/>
          <ac:spMkLst>
            <pc:docMk/>
            <pc:sldMk cId="1724152964" sldId="557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12/7/2020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Inverted Striped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inverted version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striped table </a:t>
            </a:r>
            <a:r>
              <a:rPr lang="en-US" sz="2400" dirty="0">
                <a:latin typeface="Corbel" panose="020B0503020204020204" pitchFamily="34" charset="0"/>
              </a:rPr>
              <a:t>also.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 </a:t>
            </a:r>
            <a:r>
              <a:rPr lang="en-US" sz="2400" dirty="0">
                <a:latin typeface="Corbel" panose="020B0503020204020204" pitchFamily="34" charset="0"/>
              </a:rPr>
              <a:t>, a 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light text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striped dark backgrounds</a:t>
            </a:r>
            <a:r>
              <a:rPr lang="en-US" sz="2400" dirty="0">
                <a:latin typeface="Corbel" panose="020B0503020204020204" pitchFamily="34" charset="0"/>
              </a:rPr>
              <a:t>, 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extra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.table-dark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table-striped</a:t>
            </a:r>
            <a:r>
              <a:rPr lang="en-US" sz="2400" dirty="0">
                <a:latin typeface="Corbel" panose="020B0503020204020204" pitchFamily="34" charset="0"/>
              </a:rPr>
              <a:t> classes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21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table-striped table-dark"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34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Tables With All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 borders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 table cells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This is done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extra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Bootstrap's class </a:t>
            </a:r>
            <a:r>
              <a:rPr lang="en-US" sz="2400" dirty="0">
                <a:latin typeface="Corbel" panose="020B0503020204020204" pitchFamily="34" charset="0"/>
              </a:rPr>
              <a:t>called    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.table-bordered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class,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48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table-bordered"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58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Border Less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remove borders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table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This is done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extra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Bootstrap's class </a:t>
            </a:r>
            <a:r>
              <a:rPr lang="en-US" sz="2400" dirty="0">
                <a:latin typeface="Corbel" panose="020B0503020204020204" pitchFamily="34" charset="0"/>
              </a:rPr>
              <a:t>called    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.table-borderless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class,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38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table-borderless"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3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Enabling Hover State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also enable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hover state </a:t>
            </a:r>
            <a:r>
              <a:rPr lang="en-US" sz="2400" dirty="0">
                <a:latin typeface="Corbel" panose="020B0503020204020204" pitchFamily="34" charset="0"/>
              </a:rPr>
              <a:t>on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table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This is done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extra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Bootstrap's class </a:t>
            </a:r>
            <a:r>
              <a:rPr lang="en-US" sz="2400" dirty="0">
                <a:latin typeface="Corbel" panose="020B0503020204020204" pitchFamily="34" charset="0"/>
              </a:rPr>
              <a:t>called    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.table-hover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class,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05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table-hover"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70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Small/Compact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our tables </a:t>
            </a:r>
            <a:r>
              <a:rPr lang="en-US" sz="2400" dirty="0">
                <a:latin typeface="Corbel" panose="020B0503020204020204" pitchFamily="34" charset="0"/>
              </a:rPr>
              <a:t>more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compact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save the space </a:t>
            </a:r>
            <a:r>
              <a:rPr lang="en-US" sz="2400" dirty="0">
                <a:latin typeface="Corbel" panose="020B0503020204020204" pitchFamily="34" charset="0"/>
              </a:rPr>
              <a:t>through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adding </a:t>
            </a:r>
            <a:r>
              <a:rPr lang="en-US" sz="2400" dirty="0">
                <a:latin typeface="Corbel" panose="020B0503020204020204" pitchFamily="34" charset="0"/>
              </a:rPr>
              <a:t>an extra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makes the table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compact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cutting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cell padding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half.</a:t>
            </a:r>
            <a:endParaRPr lang="en-US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13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52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Tables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Inverted Tables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Striped Tables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Bordered/Borderless Tables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Tables With Hover Effect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2060"/>
                </a:solidFill>
                <a:latin typeface="Corbel" pitchFamily="34" charset="0"/>
              </a:rPr>
              <a:t>Responsive Tables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Heading Background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specify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different background colors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table head.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done  </a:t>
            </a:r>
            <a:r>
              <a:rPr lang="en-US" sz="2400" dirty="0">
                <a:latin typeface="Corbel" panose="020B0503020204020204" pitchFamily="34" charset="0"/>
              </a:rPr>
              <a:t>using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modifier classes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thead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-light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thead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-dark</a:t>
            </a:r>
            <a:r>
              <a:rPr lang="en-US" sz="2400" dirty="0">
                <a:latin typeface="Corbel" panose="020B0503020204020204" pitchFamily="34" charset="0"/>
              </a:rPr>
              <a:t> on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thead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74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thead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class="table-dark"&gt;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thead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56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Row Background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some contextual classes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emphasize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row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individual cells data 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example 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success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warning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danger,</a:t>
            </a:r>
            <a:r>
              <a:rPr lang="en-US" sz="2400" dirty="0">
                <a:latin typeface="Corbel" panose="020B0503020204020204" pitchFamily="34" charset="0"/>
              </a:rPr>
              <a:t> etc.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color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row background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 color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mentioned color classes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82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&lt;tr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class=“table-success”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 &lt;tr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class=“table-info”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68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Responsive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responsive tables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enable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horizontal scrolling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small devices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make </a:t>
            </a:r>
            <a:r>
              <a:rPr lang="en-US" sz="2400" dirty="0">
                <a:latin typeface="Corbel" panose="020B0503020204020204" pitchFamily="34" charset="0"/>
              </a:rPr>
              <a:t>any table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responsive</a:t>
            </a:r>
            <a:r>
              <a:rPr lang="en-US" sz="2400" dirty="0">
                <a:latin typeface="Corbel" panose="020B0503020204020204" pitchFamily="34" charset="0"/>
              </a:rPr>
              <a:t> just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place the table </a:t>
            </a:r>
            <a:r>
              <a:rPr lang="en-US" sz="2400" dirty="0">
                <a:latin typeface="Corbel" panose="020B0503020204020204" pitchFamily="34" charset="0"/>
              </a:rPr>
              <a:t>inside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 </a:t>
            </a:r>
            <a:r>
              <a:rPr lang="en-US" sz="2400" dirty="0">
                <a:latin typeface="Corbel" panose="020B0503020204020204" pitchFamily="34" charset="0"/>
              </a:rPr>
              <a:t>element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apply</a:t>
            </a:r>
            <a:r>
              <a:rPr lang="en-US" sz="2400" dirty="0">
                <a:latin typeface="Corbel" panose="020B0503020204020204" pitchFamily="34" charset="0"/>
              </a:rPr>
              <a:t>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.table-responsive </a:t>
            </a:r>
            <a:r>
              <a:rPr lang="en-US" sz="2400" dirty="0">
                <a:latin typeface="Corbel" panose="020B0503020204020204" pitchFamily="34" charset="0"/>
              </a:rPr>
              <a:t>on it.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specify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table</a:t>
            </a:r>
            <a:r>
              <a:rPr lang="en-US" sz="2400" dirty="0">
                <a:latin typeface="Corbel" panose="020B0503020204020204" pitchFamily="34" charset="0"/>
              </a:rPr>
              <a:t> should have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scrollbar</a:t>
            </a:r>
            <a:r>
              <a:rPr lang="en-US" sz="2400" dirty="0">
                <a:latin typeface="Corbel" panose="020B0503020204020204" pitchFamily="34" charset="0"/>
              </a:rPr>
              <a:t>, based 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screen width</a:t>
            </a:r>
            <a:r>
              <a:rPr lang="en-US" sz="2400" dirty="0">
                <a:latin typeface="Corbel" panose="020B0503020204020204" pitchFamily="34" charset="0"/>
              </a:rPr>
              <a:t>, using the classes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.table-responsive{-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|-md|-lg|-xl}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class=“table-responsive”&gt;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41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HTML tables </a:t>
            </a:r>
            <a:r>
              <a:rPr lang="en-US" sz="2400" dirty="0">
                <a:latin typeface="Corbel" panose="020B0503020204020204" pitchFamily="34" charset="0"/>
              </a:rPr>
              <a:t>are used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present data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grid manner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row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columns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Using Bootstrap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greatly improve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appearance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</a:t>
            </a:r>
            <a:r>
              <a:rPr lang="en-US" sz="2400" dirty="0">
                <a:latin typeface="Corbel" panose="020B0503020204020204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quick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easy</a:t>
            </a:r>
            <a:r>
              <a:rPr lang="en-US" sz="2400" dirty="0">
                <a:latin typeface="Corbel" panose="020B0503020204020204" pitchFamily="34" charset="0"/>
              </a:rPr>
              <a:t> way.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Simple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create tables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basic styling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has horizontal dividers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small cell padding </a:t>
            </a:r>
            <a:r>
              <a:rPr lang="en-US" sz="2400" dirty="0">
                <a:latin typeface="Corbel" panose="020B0503020204020204" pitchFamily="34" charset="0"/>
              </a:rPr>
              <a:t>(8px by default).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 </a:t>
            </a:r>
            <a:r>
              <a:rPr lang="en-US" sz="2400" dirty="0">
                <a:latin typeface="Corbel" panose="020B0503020204020204" pitchFamily="34" charset="0"/>
              </a:rPr>
              <a:t>we just have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Bootstrap's class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&lt;table&gt;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4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08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Inverted Tables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also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inverted version </a:t>
            </a:r>
            <a:r>
              <a:rPr lang="en-US" sz="2400" dirty="0">
                <a:latin typeface="Corbel" panose="020B0503020204020204" pitchFamily="34" charset="0"/>
              </a:rPr>
              <a:t>of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 </a:t>
            </a:r>
            <a:r>
              <a:rPr lang="en-US" sz="2400" dirty="0">
                <a:latin typeface="Corbel" panose="020B0503020204020204" pitchFamily="34" charset="0"/>
              </a:rPr>
              <a:t>, a 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light text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dark backgrounds</a:t>
            </a:r>
            <a:r>
              <a:rPr lang="en-US" sz="2400" dirty="0">
                <a:latin typeface="Corbel" panose="020B0503020204020204" pitchFamily="34" charset="0"/>
              </a:rPr>
              <a:t>, 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extra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.table-dark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58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table-dark"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77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Tables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With Striped Rows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create table with alternate background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zebra-stripes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simply adding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Bootstrap's class </a:t>
            </a:r>
            <a:r>
              <a:rPr lang="en-US" sz="2400" dirty="0">
                <a:latin typeface="Corbel" panose="020B0503020204020204" pitchFamily="34" charset="0"/>
              </a:rPr>
              <a:t>called       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.table-striped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.table </a:t>
            </a:r>
            <a:r>
              <a:rPr lang="en-US" sz="2400" dirty="0">
                <a:latin typeface="Corbel" panose="020B0503020204020204" pitchFamily="34" charset="0"/>
              </a:rPr>
              <a:t>base class.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achieved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background-color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table row </a:t>
            </a:r>
            <a:r>
              <a:rPr lang="en-US" sz="2400" dirty="0">
                <a:latin typeface="Corbel" panose="020B0503020204020204" pitchFamily="34" charset="0"/>
              </a:rPr>
              <a:t>via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:nth-child CSS selector</a:t>
            </a:r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66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&lt;table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class="table table-striped"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&gt;Row&lt;/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&gt;First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&gt;Last Name&lt;/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&gt;Email&lt;/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&lt;td&gt;1&lt;/td&gt;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&lt;td&gt;Sachin&lt;/td&gt;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&lt;td&gt;Kapoor&lt;/td&gt;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&lt;td&gt;ksachin95@gmail.com&lt;/td&gt;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&lt;/tr&gt;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&lt;/table&gt;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23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8023</TotalTime>
  <Words>1618</Words>
  <Application>Microsoft Office PowerPoint</Application>
  <PresentationFormat>On-screen Show (4:3)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Tables</vt:lpstr>
      <vt:lpstr>Creating Simple Tables</vt:lpstr>
      <vt:lpstr>Example</vt:lpstr>
      <vt:lpstr>Creating Inverted Tables</vt:lpstr>
      <vt:lpstr>Example</vt:lpstr>
      <vt:lpstr>Creating Tables  With Striped Rows</vt:lpstr>
      <vt:lpstr>Example</vt:lpstr>
      <vt:lpstr>Creating Inverted Striped Tables</vt:lpstr>
      <vt:lpstr>Example</vt:lpstr>
      <vt:lpstr>Creating Tables With All Borders</vt:lpstr>
      <vt:lpstr>Example</vt:lpstr>
      <vt:lpstr>Creating Border Less Table</vt:lpstr>
      <vt:lpstr>Example</vt:lpstr>
      <vt:lpstr>Enabling Hover State</vt:lpstr>
      <vt:lpstr>Example</vt:lpstr>
      <vt:lpstr>Creating Small/Compact Tables</vt:lpstr>
      <vt:lpstr>Example</vt:lpstr>
      <vt:lpstr>Setting Heading Background</vt:lpstr>
      <vt:lpstr>Example</vt:lpstr>
      <vt:lpstr>Setting Row Background</vt:lpstr>
      <vt:lpstr>Example</vt:lpstr>
      <vt:lpstr>Creating Responsive Tables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585</cp:revision>
  <dcterms:created xsi:type="dcterms:W3CDTF">2016-02-04T12:02:26Z</dcterms:created>
  <dcterms:modified xsi:type="dcterms:W3CDTF">2020-12-07T06:40:19Z</dcterms:modified>
</cp:coreProperties>
</file>