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458" r:id="rId4"/>
    <p:sldId id="558" r:id="rId5"/>
    <p:sldId id="559" r:id="rId6"/>
    <p:sldId id="536" r:id="rId7"/>
    <p:sldId id="537" r:id="rId8"/>
    <p:sldId id="560" r:id="rId9"/>
    <p:sldId id="561" r:id="rId10"/>
    <p:sldId id="562" r:id="rId11"/>
    <p:sldId id="563" r:id="rId12"/>
    <p:sldId id="564" r:id="rId13"/>
    <p:sldId id="538" r:id="rId14"/>
    <p:sldId id="539" r:id="rId15"/>
    <p:sldId id="565" r:id="rId16"/>
    <p:sldId id="567" r:id="rId17"/>
    <p:sldId id="568" r:id="rId18"/>
    <p:sldId id="5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52008AF-836C-4346-9816-D62C71870348}"/>
    <pc:docChg chg="undo custSel addSld delSld modSld sldOrd">
      <pc:chgData name="Sharma Computer Academy" userId="08476b32c11f4418" providerId="LiveId" clId="{D52008AF-836C-4346-9816-D62C71870348}" dt="2020-12-07T07:35:11.154" v="586" actId="6549"/>
      <pc:docMkLst>
        <pc:docMk/>
      </pc:docMkLst>
      <pc:sldChg chg="modSp mod">
        <pc:chgData name="Sharma Computer Academy" userId="08476b32c11f4418" providerId="LiveId" clId="{D52008AF-836C-4346-9816-D62C71870348}" dt="2020-12-07T06:40:36.787" v="0" actId="20577"/>
        <pc:sldMkLst>
          <pc:docMk/>
          <pc:sldMk cId="0" sldId="257"/>
        </pc:sldMkLst>
        <pc:spChg chg="mod">
          <ac:chgData name="Sharma Computer Academy" userId="08476b32c11f4418" providerId="LiveId" clId="{D52008AF-836C-4346-9816-D62C71870348}" dt="2020-12-07T06:40:36.787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D52008AF-836C-4346-9816-D62C71870348}" dt="2020-12-07T07:35:11.154" v="586" actId="6549"/>
        <pc:sldMkLst>
          <pc:docMk/>
          <pc:sldMk cId="0" sldId="258"/>
        </pc:sldMkLst>
        <pc:spChg chg="mod">
          <ac:chgData name="Sharma Computer Academy" userId="08476b32c11f4418" providerId="LiveId" clId="{D52008AF-836C-4346-9816-D62C71870348}" dt="2020-12-07T07:35:11.154" v="586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52008AF-836C-4346-9816-D62C71870348}" dt="2020-12-07T06:42:19.036" v="38" actId="113"/>
        <pc:sldMkLst>
          <pc:docMk/>
          <pc:sldMk cId="3459598582" sldId="458"/>
        </pc:sldMkLst>
        <pc:spChg chg="mod">
          <ac:chgData name="Sharma Computer Academy" userId="08476b32c11f4418" providerId="LiveId" clId="{D52008AF-836C-4346-9816-D62C71870348}" dt="2020-12-07T06:41:05.163" v="12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6:42:19.036" v="38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6:59:44.977" v="148" actId="20577"/>
        <pc:sldMkLst>
          <pc:docMk/>
          <pc:sldMk cId="1260484497" sldId="536"/>
        </pc:sldMkLst>
        <pc:spChg chg="mod">
          <ac:chgData name="Sharma Computer Academy" userId="08476b32c11f4418" providerId="LiveId" clId="{D52008AF-836C-4346-9816-D62C71870348}" dt="2020-12-07T06:58:20.364" v="127" actId="20577"/>
          <ac:spMkLst>
            <pc:docMk/>
            <pc:sldMk cId="1260484497" sldId="536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6:59:44.977" v="148" actId="20577"/>
          <ac:spMkLst>
            <pc:docMk/>
            <pc:sldMk cId="1260484497" sldId="53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02:52.306" v="158" actId="255"/>
        <pc:sldMkLst>
          <pc:docMk/>
          <pc:sldMk cId="1670838369" sldId="537"/>
        </pc:sldMkLst>
        <pc:spChg chg="mod">
          <ac:chgData name="Sharma Computer Academy" userId="08476b32c11f4418" providerId="LiveId" clId="{D52008AF-836C-4346-9816-D62C71870348}" dt="2020-12-07T07:02:52.306" v="158" actId="255"/>
          <ac:spMkLst>
            <pc:docMk/>
            <pc:sldMk cId="1670838369" sldId="53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12:20.924" v="380" actId="113"/>
        <pc:sldMkLst>
          <pc:docMk/>
          <pc:sldMk cId="2325886131" sldId="538"/>
        </pc:sldMkLst>
        <pc:spChg chg="mod">
          <ac:chgData name="Sharma Computer Academy" userId="08476b32c11f4418" providerId="LiveId" clId="{D52008AF-836C-4346-9816-D62C71870348}" dt="2020-12-07T07:09:09.812" v="303" actId="20577"/>
          <ac:spMkLst>
            <pc:docMk/>
            <pc:sldMk cId="2325886131" sldId="53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12:20.924" v="380" actId="113"/>
          <ac:spMkLst>
            <pc:docMk/>
            <pc:sldMk cId="2325886131" sldId="53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22:42.322" v="436" actId="207"/>
        <pc:sldMkLst>
          <pc:docMk/>
          <pc:sldMk cId="3897777749" sldId="539"/>
        </pc:sldMkLst>
        <pc:spChg chg="mod">
          <ac:chgData name="Sharma Computer Academy" userId="08476b32c11f4418" providerId="LiveId" clId="{D52008AF-836C-4346-9816-D62C71870348}" dt="2020-12-07T07:22:42.322" v="436" actId="207"/>
          <ac:spMkLst>
            <pc:docMk/>
            <pc:sldMk cId="3897777749" sldId="539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882390060" sldId="540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046673924" sldId="541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302152279" sldId="542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933459162" sldId="543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954832091" sldId="544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715852465" sldId="545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923879330" sldId="546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203306751" sldId="547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400546964" sldId="548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310706343" sldId="549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521336550" sldId="550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405228467" sldId="551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027491638" sldId="552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35680787" sldId="553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518276486" sldId="554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556890636" sldId="555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521321359" sldId="556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724152964" sldId="557"/>
        </pc:sldMkLst>
      </pc:sldChg>
      <pc:sldChg chg="modSp add modAnim">
        <pc:chgData name="Sharma Computer Academy" userId="08476b32c11f4418" providerId="LiveId" clId="{D52008AF-836C-4346-9816-D62C71870348}" dt="2020-12-07T06:46:55.674" v="97" actId="113"/>
        <pc:sldMkLst>
          <pc:docMk/>
          <pc:sldMk cId="2759584069" sldId="558"/>
        </pc:sldMkLst>
        <pc:spChg chg="mod">
          <ac:chgData name="Sharma Computer Academy" userId="08476b32c11f4418" providerId="LiveId" clId="{D52008AF-836C-4346-9816-D62C71870348}" dt="2020-12-07T06:46:55.674" v="97" actId="113"/>
          <ac:spMkLst>
            <pc:docMk/>
            <pc:sldMk cId="2759584069" sldId="558"/>
            <ac:spMk id="7" creationId="{8165C9EC-D972-466A-807E-59E641D456A4}"/>
          </ac:spMkLst>
        </pc:spChg>
      </pc:sldChg>
      <pc:sldChg chg="addSp delSp modSp add mod modAnim">
        <pc:chgData name="Sharma Computer Academy" userId="08476b32c11f4418" providerId="LiveId" clId="{D52008AF-836C-4346-9816-D62C71870348}" dt="2020-12-07T06:48:07.488" v="108" actId="1076"/>
        <pc:sldMkLst>
          <pc:docMk/>
          <pc:sldMk cId="1887551722" sldId="559"/>
        </pc:sldMkLst>
        <pc:spChg chg="del mod">
          <ac:chgData name="Sharma Computer Academy" userId="08476b32c11f4418" providerId="LiveId" clId="{D52008AF-836C-4346-9816-D62C71870348}" dt="2020-12-07T06:47:48.039" v="103" actId="931"/>
          <ac:spMkLst>
            <pc:docMk/>
            <pc:sldMk cId="1887551722" sldId="559"/>
            <ac:spMk id="7" creationId="{8165C9EC-D972-466A-807E-59E641D456A4}"/>
          </ac:spMkLst>
        </pc:spChg>
        <pc:picChg chg="add mod">
          <ac:chgData name="Sharma Computer Academy" userId="08476b32c11f4418" providerId="LiveId" clId="{D52008AF-836C-4346-9816-D62C71870348}" dt="2020-12-07T06:48:07.488" v="108" actId="1076"/>
          <ac:picMkLst>
            <pc:docMk/>
            <pc:sldMk cId="1887551722" sldId="559"/>
            <ac:picMk id="4" creationId="{B536168E-1698-4D77-B376-9CF7BEA2220A}"/>
          </ac:picMkLst>
        </pc:picChg>
      </pc:sldChg>
      <pc:sldChg chg="modSp mod">
        <pc:chgData name="Sharma Computer Academy" userId="08476b32c11f4418" providerId="LiveId" clId="{D52008AF-836C-4346-9816-D62C71870348}" dt="2020-12-07T07:04:27.804" v="221" actId="20577"/>
        <pc:sldMkLst>
          <pc:docMk/>
          <pc:sldMk cId="3143109865" sldId="560"/>
        </pc:sldMkLst>
        <pc:spChg chg="mod">
          <ac:chgData name="Sharma Computer Academy" userId="08476b32c11f4418" providerId="LiveId" clId="{D52008AF-836C-4346-9816-D62C71870348}" dt="2020-12-07T07:03:11.953" v="178" actId="20577"/>
          <ac:spMkLst>
            <pc:docMk/>
            <pc:sldMk cId="3143109865" sldId="560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04:27.804" v="221" actId="20577"/>
          <ac:spMkLst>
            <pc:docMk/>
            <pc:sldMk cId="3143109865" sldId="560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D52008AF-836C-4346-9816-D62C71870348}" dt="2020-12-07T07:04:36.958" v="229" actId="20577"/>
        <pc:sldMkLst>
          <pc:docMk/>
          <pc:sldMk cId="2406296504" sldId="561"/>
        </pc:sldMkLst>
        <pc:spChg chg="mod">
          <ac:chgData name="Sharma Computer Academy" userId="08476b32c11f4418" providerId="LiveId" clId="{D52008AF-836C-4346-9816-D62C71870348}" dt="2020-12-07T07:04:36.958" v="229" actId="20577"/>
          <ac:spMkLst>
            <pc:docMk/>
            <pc:sldMk cId="2406296504" sldId="561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D52008AF-836C-4346-9816-D62C71870348}" dt="2020-12-07T07:07:28.628" v="269" actId="20577"/>
        <pc:sldMkLst>
          <pc:docMk/>
          <pc:sldMk cId="1892277489" sldId="562"/>
        </pc:sldMkLst>
        <pc:spChg chg="mod">
          <ac:chgData name="Sharma Computer Academy" userId="08476b32c11f4418" providerId="LiveId" clId="{D52008AF-836C-4346-9816-D62C71870348}" dt="2020-12-07T07:07:01.442" v="236" actId="20577"/>
          <ac:spMkLst>
            <pc:docMk/>
            <pc:sldMk cId="1892277489" sldId="562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07:28.628" v="269" actId="20577"/>
          <ac:spMkLst>
            <pc:docMk/>
            <pc:sldMk cId="1892277489" sldId="562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D52008AF-836C-4346-9816-D62C71870348}" dt="2020-12-07T07:07:35.160" v="276" actId="20577"/>
        <pc:sldMkLst>
          <pc:docMk/>
          <pc:sldMk cId="3031555868" sldId="563"/>
        </pc:sldMkLst>
        <pc:spChg chg="mod">
          <ac:chgData name="Sharma Computer Academy" userId="08476b32c11f4418" providerId="LiveId" clId="{D52008AF-836C-4346-9816-D62C71870348}" dt="2020-12-07T07:07:35.160" v="276" actId="20577"/>
          <ac:spMkLst>
            <pc:docMk/>
            <pc:sldMk cId="3031555868" sldId="563"/>
            <ac:spMk id="7" creationId="{8165C9EC-D972-466A-807E-59E641D456A4}"/>
          </ac:spMkLst>
        </pc:spChg>
      </pc:sldChg>
      <pc:sldChg chg="modSp add mod ord modAnim">
        <pc:chgData name="Sharma Computer Academy" userId="08476b32c11f4418" providerId="LiveId" clId="{D52008AF-836C-4346-9816-D62C71870348}" dt="2020-12-07T07:11:07.866" v="357"/>
        <pc:sldMkLst>
          <pc:docMk/>
          <pc:sldMk cId="204881870" sldId="564"/>
        </pc:sldMkLst>
        <pc:spChg chg="mod">
          <ac:chgData name="Sharma Computer Academy" userId="08476b32c11f4418" providerId="LiveId" clId="{D52008AF-836C-4346-9816-D62C71870348}" dt="2020-12-07T07:11:04.336" v="355" actId="113"/>
          <ac:spMkLst>
            <pc:docMk/>
            <pc:sldMk cId="204881870" sldId="564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D52008AF-836C-4346-9816-D62C71870348}" dt="2020-12-07T07:21:52.895" v="417" actId="113"/>
        <pc:sldMkLst>
          <pc:docMk/>
          <pc:sldMk cId="3440895281" sldId="565"/>
        </pc:sldMkLst>
        <pc:spChg chg="mod">
          <ac:chgData name="Sharma Computer Academy" userId="08476b32c11f4418" providerId="LiveId" clId="{D52008AF-836C-4346-9816-D62C71870348}" dt="2020-12-07T07:20:34.548" v="396" actId="20577"/>
          <ac:spMkLst>
            <pc:docMk/>
            <pc:sldMk cId="3440895281" sldId="565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21:52.895" v="417" actId="113"/>
          <ac:spMkLst>
            <pc:docMk/>
            <pc:sldMk cId="3440895281" sldId="565"/>
            <ac:spMk id="7" creationId="{8165C9EC-D972-466A-807E-59E641D456A4}"/>
          </ac:spMkLst>
        </pc:spChg>
      </pc:sldChg>
      <pc:sldChg chg="add del replId">
        <pc:chgData name="Sharma Computer Academy" userId="08476b32c11f4418" providerId="LiveId" clId="{D52008AF-836C-4346-9816-D62C71870348}" dt="2020-12-07T07:21:55.443" v="418" actId="47"/>
        <pc:sldMkLst>
          <pc:docMk/>
          <pc:sldMk cId="2761156719" sldId="566"/>
        </pc:sldMkLst>
      </pc:sldChg>
      <pc:sldChg chg="modSp add mod replId modAnim">
        <pc:chgData name="Sharma Computer Academy" userId="08476b32c11f4418" providerId="LiveId" clId="{D52008AF-836C-4346-9816-D62C71870348}" dt="2020-12-07T07:27:13.135" v="497" actId="207"/>
        <pc:sldMkLst>
          <pc:docMk/>
          <pc:sldMk cId="2387281204" sldId="567"/>
        </pc:sldMkLst>
        <pc:spChg chg="mod">
          <ac:chgData name="Sharma Computer Academy" userId="08476b32c11f4418" providerId="LiveId" clId="{D52008AF-836C-4346-9816-D62C71870348}" dt="2020-12-07T07:27:13.135" v="497" actId="207"/>
          <ac:spMkLst>
            <pc:docMk/>
            <pc:sldMk cId="2387281204" sldId="567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D52008AF-836C-4346-9816-D62C71870348}" dt="2020-12-07T07:25:08.063" v="479" actId="113"/>
        <pc:sldMkLst>
          <pc:docMk/>
          <pc:sldMk cId="1552044342" sldId="568"/>
        </pc:sldMkLst>
        <pc:spChg chg="mod">
          <ac:chgData name="Sharma Computer Academy" userId="08476b32c11f4418" providerId="LiveId" clId="{D52008AF-836C-4346-9816-D62C71870348}" dt="2020-12-07T07:24:19.497" v="464" actId="20577"/>
          <ac:spMkLst>
            <pc:docMk/>
            <pc:sldMk cId="1552044342" sldId="56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25:08.063" v="479" actId="113"/>
          <ac:spMkLst>
            <pc:docMk/>
            <pc:sldMk cId="1552044342" sldId="568"/>
            <ac:spMk id="7" creationId="{8165C9EC-D972-466A-807E-59E641D456A4}"/>
          </ac:spMkLst>
        </pc:spChg>
      </pc:sldChg>
      <pc:sldChg chg="modSp add mod replId modAnim">
        <pc:chgData name="Sharma Computer Academy" userId="08476b32c11f4418" providerId="LiveId" clId="{D52008AF-836C-4346-9816-D62C71870348}" dt="2020-12-07T07:26:31.179" v="494" actId="207"/>
        <pc:sldMkLst>
          <pc:docMk/>
          <pc:sldMk cId="1300304239" sldId="569"/>
        </pc:sldMkLst>
        <pc:spChg chg="mod">
          <ac:chgData name="Sharma Computer Academy" userId="08476b32c11f4418" providerId="LiveId" clId="{D52008AF-836C-4346-9816-D62C71870348}" dt="2020-12-07T07:26:31.179" v="494" actId="207"/>
          <ac:spMkLst>
            <pc:docMk/>
            <pc:sldMk cId="1300304239" sldId="569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Circled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.rounded-circle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shape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circle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2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class=“rounded-circle"&gt;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15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Responsive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-fluid</a:t>
            </a:r>
            <a:r>
              <a:rPr lang="en-US" sz="2400" dirty="0">
                <a:latin typeface="Corbel" panose="020B0503020204020204" pitchFamily="34" charset="0"/>
              </a:rPr>
              <a:t> class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tag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responsive image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-fluid </a:t>
            </a:r>
            <a:r>
              <a:rPr lang="en-US" sz="2400" dirty="0">
                <a:latin typeface="Corbel" panose="020B0503020204020204" pitchFamily="34" charset="0"/>
              </a:rPr>
              <a:t>class will apply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max-width: 100% </a:t>
            </a:r>
            <a:r>
              <a:rPr lang="en-US" sz="2400" dirty="0">
                <a:latin typeface="Corbel" panose="020B0503020204020204" pitchFamily="34" charset="0"/>
              </a:rPr>
              <a:t>and        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height: auto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so that it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scale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8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Responsive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example</a:t>
            </a:r>
            <a:r>
              <a:rPr lang="en-US" sz="2400" dirty="0">
                <a:latin typeface="Corbel" panose="020B0503020204020204" pitchFamily="34" charset="0"/>
              </a:rPr>
              <a:t>, if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image size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greater than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containing element</a:t>
            </a:r>
            <a:r>
              <a:rPr lang="en-US" sz="2400" dirty="0">
                <a:latin typeface="Corbel" panose="020B0503020204020204" pitchFamily="34" charset="0"/>
              </a:rPr>
              <a:t>, then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responsive class </a:t>
            </a:r>
            <a:r>
              <a:rPr lang="en-US" sz="2400" b="1" i="1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-fluid</a:t>
            </a:r>
            <a:r>
              <a:rPr lang="en-US" sz="2400" dirty="0">
                <a:latin typeface="Corbel" panose="020B0503020204020204" pitchFamily="34" charset="0"/>
              </a:rPr>
              <a:t>)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adjust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image size </a:t>
            </a:r>
            <a:r>
              <a:rPr lang="en-US" sz="2400" dirty="0">
                <a:latin typeface="Corbel" panose="020B0503020204020204" pitchFamily="34" charset="0"/>
              </a:rPr>
              <a:t>based on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containing element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58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style="width:100px; border: 4px solid #000;"&gt;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="../images/tshirt1.jpg"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-fluid"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77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 Alignment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align the images </a:t>
            </a:r>
            <a:r>
              <a:rPr lang="en-US" sz="2400" dirty="0">
                <a:latin typeface="Corbel" panose="020B0503020204020204" pitchFamily="34" charset="0"/>
              </a:rPr>
              <a:t>either by 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float helper classes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.float-left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.float-right</a:t>
            </a:r>
            <a:r>
              <a:rPr lang="en-US" sz="2400" dirty="0">
                <a:latin typeface="Corbel" panose="020B0503020204020204" pitchFamily="34" charset="0"/>
              </a:rPr>
              <a:t>)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text alignment classes</a:t>
            </a:r>
            <a:r>
              <a:rPr lang="en-US" sz="2400" dirty="0">
                <a:latin typeface="Corbel" panose="020B0503020204020204" pitchFamily="34" charset="0"/>
              </a:rPr>
              <a:t> (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.text-right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.text-left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.text-center</a:t>
            </a:r>
            <a:r>
              <a:rPr lang="en-US" sz="24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08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class="float-left"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class="float-right"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728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Centered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horizontally center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 </a:t>
            </a:r>
            <a:r>
              <a:rPr lang="en-US" sz="2400" dirty="0">
                <a:latin typeface="Corbel" panose="020B0503020204020204" pitchFamily="34" charset="0"/>
              </a:rPr>
              <a:t>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.mx-auto </a:t>
            </a:r>
            <a:r>
              <a:rPr lang="en-US" sz="2400" dirty="0">
                <a:latin typeface="Corbel" panose="020B0503020204020204" pitchFamily="34" charset="0"/>
              </a:rPr>
              <a:t>(margin: auto) 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d-block</a:t>
            </a:r>
            <a:r>
              <a:rPr lang="en-US" sz="2400" dirty="0">
                <a:latin typeface="Corbel" panose="020B0503020204020204" pitchFamily="34" charset="0"/>
              </a:rPr>
              <a:t> (display: block) classes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images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20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class="mx-auto d-block"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03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Images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Rounded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Circled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Responsive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70C0"/>
                </a:solidFill>
                <a:latin typeface="Corbel" pitchFamily="34" charset="0"/>
              </a:rPr>
              <a:t>Image Alignment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default appearance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images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applying</a:t>
            </a:r>
            <a:r>
              <a:rPr lang="en-US" sz="2400" dirty="0">
                <a:latin typeface="Corbel" panose="020B0503020204020204" pitchFamily="34" charset="0"/>
              </a:rPr>
              <a:t> different classes like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rounded corners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circle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thumbnail </a:t>
            </a:r>
            <a:r>
              <a:rPr lang="en-US" sz="2400" dirty="0">
                <a:latin typeface="Corbel" panose="020B0503020204020204" pitchFamily="34" charset="0"/>
              </a:rPr>
              <a:t>based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requirements.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</a:t>
            </a:r>
            <a:r>
              <a:rPr lang="en-US" sz="2400" dirty="0">
                <a:latin typeface="Corbel" panose="020B0503020204020204" pitchFamily="34" charset="0"/>
              </a:rPr>
              <a:t> are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three different classes </a:t>
            </a:r>
            <a:r>
              <a:rPr lang="en-US" sz="2400" dirty="0">
                <a:latin typeface="Corbel" panose="020B0503020204020204" pitchFamily="34" charset="0"/>
              </a:rPr>
              <a:t>which are useful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appearance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 fontAlgn="base"/>
            <a:endParaRPr lang="en-US" sz="1900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.rounded : </a:t>
            </a:r>
            <a:r>
              <a:rPr lang="en-US" dirty="0">
                <a:latin typeface="Corbel" panose="020B0503020204020204" pitchFamily="34" charset="0"/>
              </a:rPr>
              <a:t>adds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border-radius:6px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  <a:r>
              <a:rPr lang="en-US" dirty="0">
                <a:latin typeface="Corbel" panose="020B0503020204020204" pitchFamily="34" charset="0"/>
              </a:rPr>
              <a:t>to give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image</a:t>
            </a:r>
            <a:r>
              <a:rPr lang="en-US" dirty="0">
                <a:latin typeface="Corbel" panose="020B0503020204020204" pitchFamily="34" charset="0"/>
              </a:rPr>
              <a:t> rounded corners.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.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rounded-circle: </a:t>
            </a:r>
            <a:r>
              <a:rPr lang="en-US" dirty="0">
                <a:latin typeface="Corbel" panose="020B0503020204020204" pitchFamily="34" charset="0"/>
              </a:rPr>
              <a:t>makes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entire image round </a:t>
            </a:r>
            <a:r>
              <a:rPr lang="en-US" dirty="0">
                <a:latin typeface="Corbel" panose="020B0503020204020204" pitchFamily="34" charset="0"/>
              </a:rPr>
              <a:t>by adding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border-radius:500px</a:t>
            </a:r>
            <a:r>
              <a:rPr lang="en-US" dirty="0">
                <a:latin typeface="Corbel" panose="020B0503020204020204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-thumbnail: </a:t>
            </a:r>
            <a:r>
              <a:rPr lang="en-US" dirty="0">
                <a:latin typeface="Corbel" panose="020B0503020204020204" pitchFamily="34" charset="0"/>
              </a:rPr>
              <a:t>adds a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bit of padding </a:t>
            </a:r>
            <a:r>
              <a:rPr lang="en-US" dirty="0">
                <a:latin typeface="Corbel" panose="020B0503020204020204" pitchFamily="34" charset="0"/>
              </a:rPr>
              <a:t>and a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gray border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95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6168E-1698-4D77-B376-9CF7BEA222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1" y="2420888"/>
            <a:ext cx="8785688" cy="223224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5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Thumbnail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-thumbnail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shape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thumbnail</a:t>
            </a:r>
            <a:r>
              <a:rPr lang="en-US" sz="2400" dirty="0">
                <a:latin typeface="Corbel" panose="020B0503020204020204" pitchFamily="34" charset="0"/>
              </a:rPr>
              <a:t> by adding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rounded 1px border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4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-thumbnail"&gt;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08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Rounded Corner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rounded</a:t>
            </a:r>
            <a:r>
              <a:rPr lang="en-US" sz="2400" dirty="0" err="1"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rounded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cornes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image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31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class=“rounded"&gt;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8078</TotalTime>
  <Words>479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Images</vt:lpstr>
      <vt:lpstr>BootStrap Images</vt:lpstr>
      <vt:lpstr>BootStrap Images</vt:lpstr>
      <vt:lpstr>BootStrap Thumbnail</vt:lpstr>
      <vt:lpstr>Example</vt:lpstr>
      <vt:lpstr>BootStrap Rounded Corner Image</vt:lpstr>
      <vt:lpstr>Example</vt:lpstr>
      <vt:lpstr>BootStrap Circled Image</vt:lpstr>
      <vt:lpstr>Example</vt:lpstr>
      <vt:lpstr>BootStrap Responsive Images</vt:lpstr>
      <vt:lpstr>BootStrap Responsive Images</vt:lpstr>
      <vt:lpstr>Example</vt:lpstr>
      <vt:lpstr>BootStrap Image Alignment</vt:lpstr>
      <vt:lpstr>Example</vt:lpstr>
      <vt:lpstr>BootStrap Centered Images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590</cp:revision>
  <dcterms:created xsi:type="dcterms:W3CDTF">2016-02-04T12:02:26Z</dcterms:created>
  <dcterms:modified xsi:type="dcterms:W3CDTF">2020-12-07T07:35:13Z</dcterms:modified>
</cp:coreProperties>
</file>