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258" r:id="rId3"/>
    <p:sldId id="416" r:id="rId4"/>
    <p:sldId id="417" r:id="rId5"/>
    <p:sldId id="418" r:id="rId6"/>
    <p:sldId id="426" r:id="rId7"/>
    <p:sldId id="430" r:id="rId8"/>
    <p:sldId id="419" r:id="rId9"/>
    <p:sldId id="429" r:id="rId10"/>
    <p:sldId id="427" r:id="rId11"/>
    <p:sldId id="420" r:id="rId12"/>
    <p:sldId id="421" r:id="rId13"/>
    <p:sldId id="424" r:id="rId14"/>
    <p:sldId id="42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6/29/2020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/>
          <p:cNvSpPr>
            <a:spLocks noGrp="1"/>
          </p:cNvSpPr>
          <p:nvPr/>
        </p:nvSpPr>
        <p:spPr>
          <a:xfrm>
            <a:off x="1357290" y="3000372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4300" smtClean="0">
                <a:solidFill>
                  <a:srgbClr val="FF0000"/>
                </a:solidFill>
                <a:latin typeface="Corbel" pitchFamily="34" charset="0"/>
              </a:rPr>
              <a:t>Lecture-2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&lt;hr width=“50%”&gt;</a:t>
            </a:r>
            <a:r>
              <a:rPr lang="en-US" sz="2400" dirty="0" smtClean="0">
                <a:latin typeface="Corbel" pitchFamily="34" charset="0"/>
              </a:rPr>
              <a:t> :  draws a new line and sets the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                                 width of the line and uses two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                                  kind of value in pixel and in    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                                  percentage</a:t>
            </a:r>
            <a:endParaRPr lang="en-IN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&lt;hr size=“4”&gt;      </a:t>
            </a:r>
            <a:r>
              <a:rPr lang="en-US" sz="2400" dirty="0" smtClean="0">
                <a:latin typeface="Corbel" pitchFamily="34" charset="0"/>
              </a:rPr>
              <a:t>:        it gives the height to the line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DISPLAYING HEADING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&lt;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hr align=“left”&gt; </a:t>
            </a:r>
            <a:r>
              <a:rPr lang="en-US" sz="2400" dirty="0" smtClean="0">
                <a:latin typeface="Corbel" pitchFamily="34" charset="0"/>
              </a:rPr>
              <a:t>: used to align things in specified 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                                direction.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&lt;b&gt; OR &lt;strong&gt; </a:t>
            </a:r>
            <a:r>
              <a:rPr lang="en-US" sz="2400" dirty="0" smtClean="0">
                <a:latin typeface="Corbel" pitchFamily="34" charset="0"/>
              </a:rPr>
              <a:t>: used to define heading  by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                               making it bold.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&gt;OR &lt;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em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&gt;         </a:t>
            </a:r>
            <a:r>
              <a:rPr lang="en-US" sz="2400" dirty="0" smtClean="0">
                <a:latin typeface="Corbel" pitchFamily="34" charset="0"/>
              </a:rPr>
              <a:t>:  make the text italic .</a:t>
            </a:r>
          </a:p>
          <a:p>
            <a:endParaRPr lang="en-US" dirty="0" smtClean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&lt;u&gt;                           </a:t>
            </a:r>
            <a:r>
              <a:rPr lang="en-US" sz="2400" dirty="0" smtClean="0">
                <a:latin typeface="Corbel" pitchFamily="34" charset="0"/>
              </a:rPr>
              <a:t>: used to underlying the text.</a:t>
            </a:r>
            <a:endParaRPr lang="en-IN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&lt;h1&gt;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&lt;h6&gt;        </a:t>
            </a:r>
            <a:r>
              <a:rPr lang="en-US" sz="2400" dirty="0" smtClean="0">
                <a:latin typeface="Corbel" pitchFamily="34" charset="0"/>
              </a:rPr>
              <a:t>: defines heading 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&lt;a&gt;&lt;/a&gt;           </a:t>
            </a:r>
            <a:r>
              <a:rPr lang="en-US" sz="2400" dirty="0" smtClean="0">
                <a:latin typeface="Corbel" pitchFamily="34" charset="0"/>
              </a:rPr>
              <a:t>:  anchor tag used to allow the user to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                     navigate from one page to another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                     with the help of clickable links.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                     SYNTAX : &lt;a </a:t>
            </a:r>
            <a:r>
              <a:rPr lang="en-US" sz="2400" dirty="0" err="1" smtClean="0">
                <a:latin typeface="Corbel" pitchFamily="34" charset="0"/>
              </a:rPr>
              <a:t>href</a:t>
            </a:r>
            <a:r>
              <a:rPr lang="en-US" sz="2400" dirty="0" smtClean="0">
                <a:latin typeface="Corbel" pitchFamily="34" charset="0"/>
              </a:rPr>
              <a:t> =“path/name of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                      the page”  target =“_blank”&gt;text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                      to display&lt;/a&gt;</a:t>
            </a: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7681" y="1874837"/>
            <a:ext cx="55721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END OF LECTURE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7084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Adding images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Handling Lists</a:t>
            </a:r>
          </a:p>
          <a:p>
            <a:pPr marL="342900" indent="-342900"/>
            <a:endParaRPr lang="en-US" b="1" dirty="0" smtClean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latin typeface="Corbel" pitchFamily="34" charset="0"/>
              </a:rPr>
              <a:t>Body section.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latin typeface="Corbel" pitchFamily="34" charset="0"/>
              </a:rPr>
              <a:t>Categories Of Tags In Body Section</a:t>
            </a:r>
          </a:p>
          <a:p>
            <a:pPr>
              <a:buSzPct val="100000"/>
              <a:buNone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latin typeface="Corbel" pitchFamily="34" charset="0"/>
              </a:rPr>
              <a:t>Examples Of Tags In Body Section.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BODY -  SECTION  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body</a:t>
            </a:r>
            <a:r>
              <a:rPr lang="en-US" sz="2400" dirty="0" smtClean="0">
                <a:latin typeface="Corbel" pitchFamily="34" charset="0"/>
              </a:rPr>
              <a:t> tag is add by a developer to add contents to be shown to his user and all the tags which are child of body tag are divided into two subcategories which are :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latin typeface="Corbel" pitchFamily="34" charset="0"/>
              </a:rPr>
              <a:t>Inline Elements 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latin typeface="Corbel" pitchFamily="34" charset="0"/>
              </a:rPr>
              <a:t>Block Elements .</a:t>
            </a:r>
            <a:endParaRPr lang="en-IN" sz="2400" b="1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TYPES OF BODY TAG  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orbel" pitchFamily="34" charset="0"/>
              </a:rPr>
              <a:t>Inline Element </a:t>
            </a:r>
            <a:r>
              <a:rPr lang="en-US" sz="2400" dirty="0" smtClean="0">
                <a:latin typeface="Corbel" pitchFamily="34" charset="0"/>
              </a:rPr>
              <a:t>– are those which occupy only that much width on the page which is needed to shoe there contents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For ex :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&lt;a&gt;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&lt;b&gt;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dirty="0" smtClean="0">
                <a:latin typeface="Corbel" pitchFamily="34" charset="0"/>
              </a:rPr>
              <a:t>etc.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b="1" dirty="0" smtClean="0">
              <a:latin typeface="Corbel" pitchFamily="34" charset="0"/>
            </a:endParaRPr>
          </a:p>
          <a:p>
            <a:endParaRPr lang="en-US" sz="2400" b="1" dirty="0" smtClean="0">
              <a:latin typeface="Corbel" pitchFamily="34" charset="0"/>
            </a:endParaRPr>
          </a:p>
          <a:p>
            <a:r>
              <a:rPr lang="en-US" sz="2400" b="1" dirty="0" smtClean="0">
                <a:latin typeface="Corbel" pitchFamily="34" charset="0"/>
              </a:rPr>
              <a:t>Block Elements </a:t>
            </a:r>
            <a:r>
              <a:rPr lang="en-US" sz="2400" dirty="0" smtClean="0">
                <a:latin typeface="Corbel" pitchFamily="34" charset="0"/>
              </a:rPr>
              <a:t>– are those which occupy the entire width of the page irrespective of their content .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For ex :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&lt;h1&gt;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li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&lt;div&gt;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 smtClean="0">
                <a:latin typeface="Corbel" pitchFamily="34" charset="0"/>
              </a:rPr>
              <a:t>etc.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r>
              <a:rPr lang="en-US" sz="3200" b="1" dirty="0" smtClean="0">
                <a:latin typeface="Corbel" pitchFamily="34" charset="0"/>
              </a:rPr>
              <a:t>THE &lt;p&gt;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&lt;p&gt;</a:t>
            </a:r>
            <a:r>
              <a:rPr lang="en-US" sz="2400" dirty="0" smtClean="0">
                <a:latin typeface="Corbel" pitchFamily="34" charset="0"/>
              </a:rPr>
              <a:t>  :   paragraph tag is used to display the text it  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     automatically leaves one line before and after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     the text.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714488"/>
            <a:ext cx="42148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&lt;</a:t>
            </a:r>
            <a:r>
              <a:rPr lang="en-US" sz="3200" b="1" dirty="0" err="1" smtClean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&gt; TAG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&lt;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br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&gt; </a:t>
            </a:r>
            <a:r>
              <a:rPr lang="en-US" sz="2400" dirty="0" smtClean="0">
                <a:latin typeface="Corbel" pitchFamily="34" charset="0"/>
              </a:rPr>
              <a:t>:  use to generate new line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285992"/>
            <a:ext cx="364333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7113</TotalTime>
  <Words>421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Slide 1</vt:lpstr>
      <vt:lpstr>TODAY’S AGENDA</vt:lpstr>
      <vt:lpstr>BODY -  SECTION   </vt:lpstr>
      <vt:lpstr>TYPES OF BODY TAG   </vt:lpstr>
      <vt:lpstr>   THE &lt;p&gt; TAG</vt:lpstr>
      <vt:lpstr> EXAMPLE</vt:lpstr>
      <vt:lpstr>OUTPUT</vt:lpstr>
      <vt:lpstr>   </vt:lpstr>
      <vt:lpstr>OUTPUT</vt:lpstr>
      <vt:lpstr>   </vt:lpstr>
      <vt:lpstr>   </vt:lpstr>
      <vt:lpstr>   </vt:lpstr>
      <vt:lpstr> EXAMPLE</vt:lpstr>
      <vt:lpstr>OUTPUT</vt:lpstr>
      <vt:lpstr>END OF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540</cp:revision>
  <dcterms:created xsi:type="dcterms:W3CDTF">2016-02-04T12:02:26Z</dcterms:created>
  <dcterms:modified xsi:type="dcterms:W3CDTF">2020-06-29T07:42:40Z</dcterms:modified>
</cp:coreProperties>
</file>