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524" r:id="rId4"/>
    <p:sldId id="733" r:id="rId5"/>
    <p:sldId id="734" r:id="rId6"/>
    <p:sldId id="735" r:id="rId7"/>
    <p:sldId id="732" r:id="rId8"/>
    <p:sldId id="736" r:id="rId9"/>
    <p:sldId id="737" r:id="rId10"/>
    <p:sldId id="731" r:id="rId11"/>
    <p:sldId id="738" r:id="rId12"/>
    <p:sldId id="739" r:id="rId13"/>
    <p:sldId id="740" r:id="rId14"/>
    <p:sldId id="741" r:id="rId15"/>
    <p:sldId id="742" r:id="rId16"/>
    <p:sldId id="707" r:id="rId17"/>
    <p:sldId id="743" r:id="rId18"/>
    <p:sldId id="744" r:id="rId19"/>
    <p:sldId id="728" r:id="rId20"/>
    <p:sldId id="74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Lecture-20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Points To Remember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About Relative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relatively positioned </a:t>
            </a:r>
            <a:r>
              <a:rPr lang="en-IN" sz="2400" dirty="0" smtClean="0">
                <a:latin typeface="Corbel" pitchFamily="34" charset="0"/>
              </a:rPr>
              <a:t>element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moved out </a:t>
            </a:r>
            <a:r>
              <a:rPr lang="en-IN" sz="2400" dirty="0" smtClean="0">
                <a:latin typeface="Corbel" pitchFamily="34" charset="0"/>
              </a:rPr>
              <a:t>from its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original position </a:t>
            </a:r>
            <a:r>
              <a:rPr lang="en-IN" sz="2400" dirty="0" smtClean="0">
                <a:latin typeface="Corbel" pitchFamily="34" charset="0"/>
              </a:rPr>
              <a:t>but it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keeps the space originally reserved </a:t>
            </a:r>
            <a:r>
              <a:rPr lang="en-IN" sz="2400" dirty="0" smtClean="0">
                <a:latin typeface="Corbel" pitchFamily="34" charset="0"/>
              </a:rPr>
              <a:t>for it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 flow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/>
          </a:p>
          <a:p>
            <a:r>
              <a:rPr lang="en-IN" sz="2400" dirty="0" smtClean="0">
                <a:latin typeface="Corbel" pitchFamily="34" charset="0"/>
              </a:rPr>
              <a:t>It can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overlap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elements </a:t>
            </a:r>
            <a:r>
              <a:rPr lang="en-IN" sz="2400" dirty="0" smtClean="0">
                <a:latin typeface="Corbel" pitchFamily="34" charset="0"/>
              </a:rPr>
              <a:t>according to their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order of appearance</a:t>
            </a:r>
            <a:r>
              <a:rPr lang="en-IN" sz="2400" dirty="0" smtClean="0">
                <a:latin typeface="Corbel" pitchFamily="34" charset="0"/>
              </a:rPr>
              <a:t> in  the page and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prioritize</a:t>
            </a:r>
            <a:r>
              <a:rPr lang="en-IN" sz="2400" dirty="0" smtClean="0">
                <a:latin typeface="Corbel" pitchFamily="34" charset="0"/>
              </a:rPr>
              <a:t> 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overlapping</a:t>
            </a:r>
            <a:r>
              <a:rPr lang="en-IN" sz="2400" dirty="0" smtClean="0">
                <a:latin typeface="Corbel" pitchFamily="34" charset="0"/>
              </a:rPr>
              <a:t> , we can use another property called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z-index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latin typeface="Corbel" pitchFamily="34" charset="0"/>
              </a:rPr>
              <a:t> property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controls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vertical stacking order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elements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overlap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As in, which one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appears closer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 </a:t>
            </a:r>
            <a:r>
              <a:rPr lang="en-IN" sz="2400" dirty="0" smtClean="0">
                <a:latin typeface="Corbel" pitchFamily="34" charset="0"/>
              </a:rPr>
              <a:t>only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affects</a:t>
            </a:r>
            <a:r>
              <a:rPr lang="en-IN" sz="2400" dirty="0" smtClean="0">
                <a:latin typeface="Corbel" pitchFamily="34" charset="0"/>
              </a:rPr>
              <a:t> elements that have a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 value other than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If We Don’t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Use z-index 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Without any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latin typeface="Corbel" pitchFamily="34" charset="0"/>
              </a:rPr>
              <a:t> value,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elements</a:t>
            </a:r>
            <a:r>
              <a:rPr lang="en-IN" sz="2400" dirty="0" smtClean="0">
                <a:latin typeface="Corbel" pitchFamily="34" charset="0"/>
              </a:rPr>
              <a:t> will always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stack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order</a:t>
            </a:r>
            <a:r>
              <a:rPr lang="en-IN" sz="2400" dirty="0" smtClean="0">
                <a:latin typeface="Corbel" pitchFamily="34" charset="0"/>
              </a:rPr>
              <a:t> that they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appear</a:t>
            </a:r>
            <a:r>
              <a:rPr lang="en-IN" sz="2400" dirty="0" smtClean="0">
                <a:latin typeface="Corbel" pitchFamily="34" charset="0"/>
              </a:rPr>
              <a:t> in the page 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That is ,the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lowest one down </a:t>
            </a:r>
            <a:r>
              <a:rPr lang="en-IN" sz="2400" dirty="0" smtClean="0">
                <a:latin typeface="Corbel" pitchFamily="34" charset="0"/>
              </a:rPr>
              <a:t>at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hierarchy level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appears on top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If We Don’t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Use z-index 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However we can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it by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setting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which has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simple rule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 element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value is always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 front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an element with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lower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value.</a:t>
            </a:r>
          </a:p>
          <a:p>
            <a:endParaRPr lang="en-IN" sz="2400" b="1" u="sng" dirty="0" smtClean="0"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Example: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relative;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50px;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z-index: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1;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}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An element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 absolute </a:t>
            </a:r>
            <a:r>
              <a:rPr lang="en-IN" sz="2400" dirty="0" smtClean="0">
                <a:latin typeface="Corbel" pitchFamily="34" charset="0"/>
              </a:rPr>
              <a:t>is positioned at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specified coordinates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taken out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normal flow </a:t>
            </a:r>
            <a:r>
              <a:rPr lang="en-IN" sz="2400" dirty="0" smtClean="0">
                <a:latin typeface="Corbel" pitchFamily="34" charset="0"/>
              </a:rPr>
              <a:t>and can be placed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absolutely anywhere</a:t>
            </a:r>
            <a:r>
              <a:rPr lang="en-IN" sz="2400" dirty="0" smtClean="0">
                <a:latin typeface="Corbel" pitchFamily="34" charset="0"/>
              </a:rPr>
              <a:t> on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 page </a:t>
            </a:r>
            <a:r>
              <a:rPr lang="en-IN" sz="2400" dirty="0" smtClean="0">
                <a:latin typeface="Corbel" pitchFamily="34" charset="0"/>
              </a:rPr>
              <a:t>that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designer chooses</a:t>
            </a:r>
            <a:r>
              <a:rPr lang="en-IN" sz="2400" dirty="0" smtClean="0">
                <a:latin typeface="Corbel" pitchFamily="34" charset="0"/>
              </a:rPr>
              <a:t>. 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absolute;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top.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 Important Point!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absolutely positioned </a:t>
            </a:r>
            <a:r>
              <a:rPr lang="en-IN" sz="2400" dirty="0" smtClean="0">
                <a:latin typeface="Corbel" pitchFamily="34" charset="0"/>
              </a:rPr>
              <a:t>element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positioned relative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first parent element </a:t>
            </a:r>
            <a:r>
              <a:rPr lang="en-IN" sz="2400" dirty="0" smtClean="0">
                <a:latin typeface="Corbel" pitchFamily="34" charset="0"/>
              </a:rPr>
              <a:t>that has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 other than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 such element </a:t>
            </a:r>
            <a:r>
              <a:rPr lang="en-IN" sz="2400" dirty="0" smtClean="0">
                <a:latin typeface="Corbel" pitchFamily="34" charset="0"/>
              </a:rPr>
              <a:t>is found, it will be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positioned</a:t>
            </a:r>
            <a:r>
              <a:rPr lang="en-IN" sz="2400" dirty="0" smtClean="0">
                <a:latin typeface="Corbel" pitchFamily="34" charset="0"/>
              </a:rPr>
              <a:t> on a page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</a:t>
            </a:r>
            <a:r>
              <a:rPr lang="en-IN" sz="2400" dirty="0" smtClean="0">
                <a:latin typeface="Corbel" pitchFamily="34" charset="0"/>
              </a:rPr>
              <a:t> to the '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top-left</a:t>
            </a:r>
            <a:r>
              <a:rPr lang="en-IN" sz="2400" dirty="0" smtClean="0">
                <a:latin typeface="Corbel" pitchFamily="34" charset="0"/>
              </a:rPr>
              <a:t>' corner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browser window</a:t>
            </a:r>
            <a:endParaRPr lang="en-IN" sz="2400" b="1" u="sng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Fixed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Fixed positioning </a:t>
            </a:r>
            <a:r>
              <a:rPr lang="en-IN" sz="2400" dirty="0" smtClean="0">
                <a:latin typeface="Corbel" pitchFamily="34" charset="0"/>
              </a:rPr>
              <a:t>allows us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fix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 of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to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particular spot </a:t>
            </a:r>
            <a:r>
              <a:rPr lang="en-IN" sz="2400" dirty="0" smtClean="0">
                <a:latin typeface="Corbel" pitchFamily="34" charset="0"/>
              </a:rPr>
              <a:t>on the page,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regardless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scrolling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other words , we can say that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fixed positioning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subcategory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absolute positioning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only difference </a:t>
            </a:r>
            <a:r>
              <a:rPr lang="en-IN" sz="2400" dirty="0" smtClean="0">
                <a:latin typeface="Corbel" pitchFamily="34" charset="0"/>
              </a:rPr>
              <a:t>is,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fixed positioned element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fixed</a:t>
            </a:r>
            <a:r>
              <a:rPr lang="en-IN" sz="2400" dirty="0" smtClean="0">
                <a:latin typeface="Corbel" pitchFamily="34" charset="0"/>
              </a:rPr>
              <a:t> with respect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browser's viewport</a:t>
            </a:r>
            <a:r>
              <a:rPr lang="en-IN" sz="2400" dirty="0" smtClean="0">
                <a:latin typeface="Corbel" pitchFamily="34" charset="0"/>
              </a:rPr>
              <a:t> 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does not move </a:t>
            </a:r>
            <a:r>
              <a:rPr lang="en-IN" sz="2400" dirty="0" smtClean="0"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scrolled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fixed;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left: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100px;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top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100px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towards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Moreover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not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when the page is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scrolled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Sticky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position: sticky</a:t>
            </a:r>
            <a:r>
              <a:rPr lang="en-IN" sz="2400" dirty="0" smtClean="0">
                <a:latin typeface="Corbel" pitchFamily="34" charset="0"/>
              </a:rPr>
              <a:t> element will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initially behave </a:t>
            </a:r>
            <a:r>
              <a:rPr lang="en-IN" sz="2400" dirty="0" smtClean="0">
                <a:latin typeface="Corbel" pitchFamily="34" charset="0"/>
              </a:rPr>
              <a:t>like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position: relative</a:t>
            </a:r>
            <a:r>
              <a:rPr lang="en-IN" sz="2400" dirty="0" smtClean="0">
                <a:latin typeface="Corbel" pitchFamily="34" charset="0"/>
              </a:rPr>
              <a:t> element, but if we keep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scrolling</a:t>
            </a:r>
            <a:r>
              <a:rPr lang="en-IN" sz="2400" dirty="0" smtClean="0">
                <a:latin typeface="Corbel" pitchFamily="34" charset="0"/>
              </a:rPr>
              <a:t>, they will get taken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out of the normal flow </a:t>
            </a:r>
            <a:r>
              <a:rPr lang="en-IN" sz="2400" dirty="0" smtClean="0">
                <a:latin typeface="Corbel" pitchFamily="34" charset="0"/>
              </a:rPr>
              <a:t>and behave like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position: fixed </a:t>
            </a:r>
            <a:r>
              <a:rPr lang="en-IN" sz="2400" dirty="0" smtClean="0">
                <a:latin typeface="Corbel" pitchFamily="34" charset="0"/>
              </a:rPr>
              <a:t>wherever we  have positioned them.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simple words , we can say that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sticky element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toggles between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relative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fixed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depending on the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scroll position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Positioning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Various Types Of Positioning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Other Properties Used With Positioning</a:t>
            </a: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.another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sticky;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0px;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initially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let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element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scroll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until it reaches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top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0px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then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become fixed at that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position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not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further scroll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 the page.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Introduction To </a:t>
            </a: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Java Script</a:t>
            </a:r>
            <a:endParaRPr lang="en-US" sz="2200" b="1" dirty="0" smtClean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, we can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all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elements</a:t>
            </a:r>
            <a:r>
              <a:rPr lang="en-IN" sz="2400" dirty="0" smtClean="0">
                <a:latin typeface="Corbel" pitchFamily="34" charset="0"/>
              </a:rPr>
              <a:t> on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webpage</a:t>
            </a:r>
            <a:r>
              <a:rPr lang="en-IN" sz="2400" dirty="0" smtClean="0">
                <a:latin typeface="Corbel" pitchFamily="34" charset="0"/>
              </a:rPr>
              <a:t> to any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 we like.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 example</a:t>
            </a:r>
            <a:r>
              <a:rPr lang="en-IN" sz="2400" dirty="0" smtClean="0">
                <a:latin typeface="Corbel" pitchFamily="34" charset="0"/>
              </a:rPr>
              <a:t>, we can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 an element at the very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our page</a:t>
            </a:r>
            <a:r>
              <a:rPr lang="en-IN" sz="2400" dirty="0" smtClean="0">
                <a:latin typeface="Corbel" pitchFamily="34" charset="0"/>
              </a:rPr>
              <a:t>,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 smtClean="0">
                <a:latin typeface="Corbel" pitchFamily="34" charset="0"/>
              </a:rPr>
              <a:t> below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element before </a:t>
            </a:r>
            <a:r>
              <a:rPr lang="en-IN" sz="2400" dirty="0" smtClean="0">
                <a:latin typeface="Corbel" pitchFamily="34" charset="0"/>
              </a:rPr>
              <a:t>it.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control</a:t>
            </a:r>
            <a:r>
              <a:rPr lang="en-IN" sz="2400" dirty="0" smtClean="0">
                <a:latin typeface="Corbel" pitchFamily="34" charset="0"/>
              </a:rPr>
              <a:t> just how an element will appear in the layout, we need to use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 property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CSS.</a:t>
            </a:r>
            <a:r>
              <a:rPr lang="en-IN" sz="2400" dirty="0" smtClean="0">
                <a:latin typeface="Corbel" pitchFamily="34" charset="0"/>
              </a:rPr>
              <a:t>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addition, we can utilize some other position-related properties: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bottom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Possible Values Of Position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 property can take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five</a:t>
            </a:r>
            <a:r>
              <a:rPr lang="en-IN" sz="2400" dirty="0" smtClean="0">
                <a:latin typeface="Corbel" pitchFamily="34" charset="0"/>
              </a:rPr>
              <a:t> different values and they are: 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static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relative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absolute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fixed</a:t>
            </a:r>
            <a:endParaRPr lang="en-IN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sticky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Static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static positioned </a:t>
            </a:r>
            <a:r>
              <a:rPr lang="en-IN" sz="2400" dirty="0" smtClean="0">
                <a:latin typeface="Corbel" pitchFamily="34" charset="0"/>
              </a:rPr>
              <a:t>element is always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 smtClean="0">
                <a:latin typeface="Corbel" pitchFamily="34" charset="0"/>
              </a:rPr>
              <a:t> according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normal flow </a:t>
            </a:r>
            <a:r>
              <a:rPr lang="en-IN" sz="2400" dirty="0" smtClean="0">
                <a:latin typeface="Corbel" pitchFamily="34" charset="0"/>
              </a:rPr>
              <a:t>of the page.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All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elements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 smtClean="0">
                <a:latin typeface="Corbel" pitchFamily="34" charset="0"/>
              </a:rPr>
              <a:t>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IN" sz="2400" dirty="0" smtClean="0">
                <a:latin typeface="Corbel" pitchFamily="34" charset="0"/>
              </a:rPr>
              <a:t> by default.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Static positioned </a:t>
            </a:r>
            <a:r>
              <a:rPr lang="en-IN" sz="2400" dirty="0" smtClean="0">
                <a:latin typeface="Corbel" pitchFamily="34" charset="0"/>
              </a:rPr>
              <a:t>elements are not affected by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bottom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z-index</a:t>
            </a:r>
            <a:r>
              <a:rPr lang="en-IN" sz="2400" dirty="0" smtClean="0">
                <a:latin typeface="Corbel" pitchFamily="34" charset="0"/>
              </a:rPr>
              <a:t> properties.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static;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 effect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since the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position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property is set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which remains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unaffected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any kind of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positioning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Positioning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 positioned </a:t>
            </a:r>
            <a:r>
              <a:rPr lang="en-IN" sz="2400" dirty="0" smtClean="0">
                <a:latin typeface="Corbel" pitchFamily="34" charset="0"/>
              </a:rPr>
              <a:t>element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positioned</a:t>
            </a:r>
            <a:r>
              <a:rPr lang="en-IN" sz="2400" dirty="0" smtClean="0">
                <a:latin typeface="Corbel" pitchFamily="34" charset="0"/>
              </a:rPr>
              <a:t> with respect to its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 position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 positioning scheme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element's box position </a:t>
            </a:r>
            <a:r>
              <a:rPr lang="en-IN" sz="2400" dirty="0" smtClean="0">
                <a:latin typeface="Corbel" pitchFamily="34" charset="0"/>
              </a:rPr>
              <a:t>is calculated according 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 </a:t>
            </a:r>
            <a:r>
              <a:rPr lang="en-IN" sz="2400" dirty="0" smtClean="0">
                <a:latin typeface="Corbel" pitchFamily="34" charset="0"/>
              </a:rPr>
              <a:t>flow.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box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shifted</a:t>
            </a:r>
            <a:r>
              <a:rPr lang="en-IN" sz="2400" dirty="0" smtClean="0">
                <a:latin typeface="Corbel" pitchFamily="34" charset="0"/>
              </a:rPr>
              <a:t> from 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 position </a:t>
            </a:r>
            <a:r>
              <a:rPr lang="en-IN" sz="2400" dirty="0" smtClean="0">
                <a:latin typeface="Corbel" pitchFamily="34" charset="0"/>
              </a:rPr>
              <a:t>according to the properties —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 or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bottom</a:t>
            </a:r>
            <a:r>
              <a:rPr lang="en-IN" sz="2400" dirty="0" smtClean="0">
                <a:latin typeface="Corbel" pitchFamily="34" charset="0"/>
              </a:rPr>
              <a:t> and/or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 or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.one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relative;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above rule set will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shift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50px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downwards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from its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original position 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8918</TotalTime>
  <Words>467</Words>
  <Application>Microsoft Office PowerPoint</Application>
  <PresentationFormat>On-screen Show (4:3)</PresentationFormat>
  <Paragraphs>156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CSS Positioning</vt:lpstr>
      <vt:lpstr>CSS Positioning</vt:lpstr>
      <vt:lpstr>Possible Values Of Position</vt:lpstr>
      <vt:lpstr>Static Positioning</vt:lpstr>
      <vt:lpstr>Example</vt:lpstr>
      <vt:lpstr>Relative Positioning</vt:lpstr>
      <vt:lpstr>Example</vt:lpstr>
      <vt:lpstr>Points To Remember  About Relative Positioning</vt:lpstr>
      <vt:lpstr>The z-index Property</vt:lpstr>
      <vt:lpstr>What If We Don’t  Use z-index  ?</vt:lpstr>
      <vt:lpstr>What If We Don’t  Use z-index  ?</vt:lpstr>
      <vt:lpstr>Absolute Positioning</vt:lpstr>
      <vt:lpstr>Example</vt:lpstr>
      <vt:lpstr>An Important Point!</vt:lpstr>
      <vt:lpstr>Fixed Positioning</vt:lpstr>
      <vt:lpstr>Example</vt:lpstr>
      <vt:lpstr>Sticky Positioning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728</cp:revision>
  <dcterms:created xsi:type="dcterms:W3CDTF">2016-02-04T12:02:26Z</dcterms:created>
  <dcterms:modified xsi:type="dcterms:W3CDTF">2020-06-23T07:54:21Z</dcterms:modified>
</cp:coreProperties>
</file>