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386" r:id="rId4"/>
    <p:sldId id="407" r:id="rId5"/>
    <p:sldId id="408" r:id="rId6"/>
    <p:sldId id="409" r:id="rId7"/>
    <p:sldId id="411" r:id="rId8"/>
    <p:sldId id="412" r:id="rId9"/>
    <p:sldId id="413" r:id="rId10"/>
    <p:sldId id="414" r:id="rId11"/>
    <p:sldId id="401" r:id="rId12"/>
    <p:sldId id="403" r:id="rId13"/>
    <p:sldId id="402" r:id="rId14"/>
    <p:sldId id="387" r:id="rId15"/>
    <p:sldId id="392" r:id="rId16"/>
    <p:sldId id="393" r:id="rId17"/>
    <p:sldId id="395" r:id="rId18"/>
    <p:sldId id="394" r:id="rId19"/>
    <p:sldId id="389" r:id="rId20"/>
    <p:sldId id="391" r:id="rId21"/>
    <p:sldId id="398" r:id="rId22"/>
    <p:sldId id="399" r:id="rId23"/>
    <p:sldId id="404" r:id="rId24"/>
    <p:sldId id="405" r:id="rId2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24" autoAdjust="0"/>
    <p:restoredTop sz="94638" autoAdjust="0"/>
  </p:normalViewPr>
  <p:slideViewPr>
    <p:cSldViewPr snapToGrid="0" snapToObjects="1">
      <p:cViewPr varScale="1">
        <p:scale>
          <a:sx n="31" d="100"/>
          <a:sy n="31" d="100"/>
        </p:scale>
        <p:origin x="-990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6" r:id="rId7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 smtClean="0">
                <a:solidFill>
                  <a:schemeClr val="bg1"/>
                </a:solidFill>
              </a:rPr>
              <a:t>.</a:t>
            </a:r>
            <a:endParaRPr lang="en-US" sz="6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JS Engine Components </a:t>
            </a:r>
            <a:endParaRPr lang="en-IN" sz="10000" spc="-200" dirty="0"/>
          </a:p>
        </p:txBody>
      </p:sp>
      <p:pic>
        <p:nvPicPr>
          <p:cNvPr id="4" name="Picture 3" descr="JS Eng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490823"/>
            <a:ext cx="23622000" cy="10798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826293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1">
                    <a:lumMod val="65000"/>
                  </a:schemeClr>
                </a:solidFill>
              </a:rPr>
              <a:t>Relationship With Html And CSS</a:t>
            </a:r>
            <a:endParaRPr sz="72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1125775" y="2660342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12191999" y="5090729"/>
            <a:ext cx="1" cy="8695277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0067558" y="575034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2198738" y="450695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4434617" y="10300537"/>
            <a:ext cx="647800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C000"/>
                </a:solidFill>
              </a:rPr>
              <a:t>JavaScript</a:t>
            </a:r>
            <a:r>
              <a:rPr lang="en-US" sz="3600" dirty="0" smtClean="0">
                <a:solidFill>
                  <a:srgbClr val="FFFFFF"/>
                </a:solidFill>
              </a:rPr>
              <a:t> is most commonly used to provide </a:t>
            </a:r>
            <a:r>
              <a:rPr lang="en-US" sz="3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interaction</a:t>
            </a:r>
            <a:r>
              <a:rPr lang="en-US" sz="3600" dirty="0" smtClean="0">
                <a:solidFill>
                  <a:srgbClr val="FFFFFF"/>
                </a:solidFill>
              </a:rPr>
              <a:t> with </a:t>
            </a:r>
            <a:r>
              <a:rPr lang="en-US" sz="3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web pages</a:t>
            </a:r>
            <a:r>
              <a:rPr sz="3600" smtClean="0">
                <a:solidFill>
                  <a:srgbClr val="FFFFFF"/>
                </a:solidFill>
              </a:rPr>
              <a:t>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5505113" y="8416151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smtClean="0">
                <a:solidFill>
                  <a:srgbClr val="FFFFFF"/>
                </a:solidFill>
              </a:rPr>
              <a:t>Com</a:t>
            </a:r>
            <a:r>
              <a:rPr lang="en-US" sz="4200" dirty="0" smtClean="0">
                <a:solidFill>
                  <a:srgbClr val="FFFFFF"/>
                </a:solidFill>
              </a:rPr>
              <a:t>monly Used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709523" y="10555344"/>
            <a:ext cx="696614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Along with </a:t>
            </a:r>
            <a:r>
              <a:rPr lang="en-US" sz="3600" b="1" dirty="0" smtClean="0">
                <a:solidFill>
                  <a:srgbClr val="FFC000"/>
                </a:solidFill>
              </a:rPr>
              <a:t>HTML</a:t>
            </a:r>
            <a:r>
              <a:rPr lang="en-US" sz="3600" dirty="0" smtClean="0">
                <a:solidFill>
                  <a:srgbClr val="FFFFFF"/>
                </a:solidFill>
              </a:rPr>
              <a:t> and </a:t>
            </a:r>
            <a:r>
              <a:rPr lang="en-US" sz="3600" b="1" dirty="0" smtClean="0">
                <a:solidFill>
                  <a:srgbClr val="FFC000"/>
                </a:solidFill>
              </a:rPr>
              <a:t>CSS</a:t>
            </a:r>
            <a:r>
              <a:rPr lang="en-US" sz="3600" dirty="0" smtClean="0">
                <a:solidFill>
                  <a:srgbClr val="FFFFFF"/>
                </a:solidFill>
              </a:rPr>
              <a:t>, </a:t>
            </a:r>
            <a:r>
              <a:rPr lang="en-US" sz="3600" b="1" dirty="0" smtClean="0">
                <a:solidFill>
                  <a:srgbClr val="FFC000"/>
                </a:solidFill>
              </a:rPr>
              <a:t>JavaScript</a:t>
            </a:r>
            <a:r>
              <a:rPr lang="en-US" sz="3600" dirty="0" smtClean="0">
                <a:solidFill>
                  <a:srgbClr val="FFFFFF"/>
                </a:solidFill>
              </a:rPr>
              <a:t> is one of the core technology of web development.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80957" y="8447497"/>
            <a:ext cx="93380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FFFFFF"/>
                </a:solidFill>
              </a:rPr>
              <a:t>Core technology of web development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 flipV="1">
            <a:off x="2854742" y="9712799"/>
            <a:ext cx="4641421" cy="45719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4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1416030" y="3166946"/>
            <a:ext cx="1626788" cy="1627431"/>
          </a:xfrm>
        </p:spPr>
      </p:pic>
      <p:pic>
        <p:nvPicPr>
          <p:cNvPr id="25" name="Picture 24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226" y="4861283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39" y="6066266"/>
            <a:ext cx="1304227" cy="18369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6436882" y="9534383"/>
            <a:ext cx="176189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067558" y="39803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2198738" y="5234396"/>
            <a:ext cx="2132450" cy="2462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010314" y="2274849"/>
            <a:ext cx="10115555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FFFF"/>
                </a:solidFill>
              </a:rPr>
              <a:t>&lt;p&gt;Java is to JavaScript as Ham is to Hamster&lt;/p&gt;</a:t>
            </a:r>
            <a:r>
              <a:rPr sz="3200" smtClean="0">
                <a:solidFill>
                  <a:srgbClr val="FFFFFF"/>
                </a:solidFill>
              </a:rPr>
              <a:t>.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1010315" y="914395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FFFFFF"/>
                </a:solidFill>
              </a:rPr>
              <a:t>HTML : Content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121825" y="18734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125870" y="70876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5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0345534" y="4415858"/>
            <a:ext cx="1626788" cy="1627431"/>
          </a:xfrm>
        </p:spPr>
      </p:pic>
      <p:pic>
        <p:nvPicPr>
          <p:cNvPr id="26" name="Picture 25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27" y="7436305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810" y="5518322"/>
            <a:ext cx="1304227" cy="1836939"/>
          </a:xfrm>
          <a:prstGeom prst="rect">
            <a:avLst/>
          </a:prstGeom>
        </p:spPr>
      </p:pic>
      <p:pic>
        <p:nvPicPr>
          <p:cNvPr id="28" name="Picture 27" descr="html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15" y="3186589"/>
            <a:ext cx="7253268" cy="2293129"/>
          </a:xfrm>
          <a:prstGeom prst="rect">
            <a:avLst/>
          </a:prstGeom>
        </p:spPr>
      </p:pic>
      <p:sp>
        <p:nvSpPr>
          <p:cNvPr id="29" name="Shape 562"/>
          <p:cNvSpPr/>
          <p:nvPr/>
        </p:nvSpPr>
        <p:spPr>
          <a:xfrm>
            <a:off x="984290" y="7087637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FFFFFF"/>
                </a:solidFill>
              </a:rPr>
              <a:t>CSS : Styling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0" name="Shape 563"/>
          <p:cNvSpPr/>
          <p:nvPr/>
        </p:nvSpPr>
        <p:spPr>
          <a:xfrm>
            <a:off x="1139868" y="7890082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561"/>
          <p:cNvSpPr/>
          <p:nvPr/>
        </p:nvSpPr>
        <p:spPr>
          <a:xfrm>
            <a:off x="984290" y="8251905"/>
            <a:ext cx="8602036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FFFF"/>
                </a:solidFill>
              </a:rPr>
              <a:t>p { color : red; }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2" name="Picture 31" descr="css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1" y="9326957"/>
            <a:ext cx="7869778" cy="2225376"/>
          </a:xfrm>
          <a:prstGeom prst="rect">
            <a:avLst/>
          </a:prstGeom>
        </p:spPr>
      </p:pic>
      <p:sp>
        <p:nvSpPr>
          <p:cNvPr id="33" name="Shape 562"/>
          <p:cNvSpPr/>
          <p:nvPr/>
        </p:nvSpPr>
        <p:spPr>
          <a:xfrm>
            <a:off x="15480881" y="914395"/>
            <a:ext cx="75575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FFFFFF"/>
                </a:solidFill>
              </a:rPr>
              <a:t>JavaScript : Dynamic Effects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4" name="Shape 563"/>
          <p:cNvSpPr/>
          <p:nvPr/>
        </p:nvSpPr>
        <p:spPr>
          <a:xfrm>
            <a:off x="18224081" y="187339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9" name="Shape 561"/>
          <p:cNvSpPr/>
          <p:nvPr/>
        </p:nvSpPr>
        <p:spPr>
          <a:xfrm>
            <a:off x="15480881" y="2274849"/>
            <a:ext cx="7892994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20" name="Shape 488"/>
          <p:cNvSpPr/>
          <p:nvPr/>
        </p:nvSpPr>
        <p:spPr>
          <a:xfrm>
            <a:off x="13577964" y="2274849"/>
            <a:ext cx="9460456" cy="188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Dynamic  Effects </a:t>
            </a:r>
            <a:r>
              <a:rPr lang="en-IN" sz="3600" dirty="0" smtClean="0">
                <a:solidFill>
                  <a:schemeClr val="bg1"/>
                </a:solidFill>
              </a:rPr>
              <a:t>means changing the content or behaviour of the page at run time.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 smtClean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bg1"/>
                </a:solidFill>
              </a:rPr>
              <a:t>For example , as the user moves his mouse over the text shown , it’s color can be changed using </a:t>
            </a:r>
            <a:r>
              <a:rPr lang="en-US" sz="3600" b="1" dirty="0" smtClean="0">
                <a:solidFill>
                  <a:srgbClr val="FFC000"/>
                </a:solidFill>
              </a:rPr>
              <a:t>JS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IN" sz="3600" dirty="0" smtClean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 smtClean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-128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 flipH="1">
            <a:off x="12191999" y="6377570"/>
            <a:ext cx="1" cy="7759608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2191999" y="6763256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2198738" y="401975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5348999" y="367371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FFFFFF"/>
                </a:solidFill>
              </a:rPr>
              <a:t>Server Side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5374590" y="4606460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706881" y="8744007"/>
            <a:ext cx="8821086" cy="18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Earlier </a:t>
            </a:r>
            <a:r>
              <a:rPr lang="en-US" sz="3600" b="1" dirty="0" smtClean="0">
                <a:solidFill>
                  <a:srgbClr val="FFC000"/>
                </a:solidFill>
              </a:rPr>
              <a:t>JavaScrip</a:t>
            </a:r>
            <a:r>
              <a:rPr lang="en-US" sz="3600" dirty="0" smtClean="0">
                <a:solidFill>
                  <a:srgbClr val="FFC000"/>
                </a:solidFill>
              </a:rPr>
              <a:t>t</a:t>
            </a:r>
            <a:r>
              <a:rPr lang="en-US" sz="3600" dirty="0" smtClean="0">
                <a:solidFill>
                  <a:srgbClr val="FFFFFF"/>
                </a:solidFill>
              </a:rPr>
              <a:t> was a </a:t>
            </a:r>
            <a:r>
              <a:rPr lang="en-US" sz="3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 </a:t>
            </a:r>
            <a:r>
              <a:rPr lang="en-US" sz="3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side </a:t>
            </a:r>
            <a:r>
              <a:rPr lang="en-US" sz="3600" dirty="0" smtClean="0">
                <a:solidFill>
                  <a:srgbClr val="FFFFFF"/>
                </a:solidFill>
              </a:rPr>
              <a:t>language and was limited only to </a:t>
            </a:r>
            <a:r>
              <a:rPr lang="en-US" sz="3600" dirty="0" smtClean="0">
                <a:solidFill>
                  <a:srgbClr val="92D050"/>
                </a:solidFill>
              </a:rPr>
              <a:t>browser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smtClean="0">
                <a:solidFill>
                  <a:srgbClr val="FFFFFF"/>
                </a:solidFill>
              </a:rPr>
              <a:t>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2557000" y="7350265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FFFFFF"/>
                </a:solidFill>
              </a:rPr>
              <a:t>Client Side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052624" y="83252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3" name="Picture 22" descr="javascript-logo-E967E87D74-seeklogo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967" y="5687125"/>
            <a:ext cx="1180829" cy="1663140"/>
          </a:xfrm>
          <a:prstGeom prst="rect">
            <a:avLst/>
          </a:prstGeom>
        </p:spPr>
      </p:pic>
      <p:pic>
        <p:nvPicPr>
          <p:cNvPr id="24" name="Picture 23" descr="nodejs-logo-vector-png-1-49-2-98-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33" y="4482797"/>
            <a:ext cx="1663315" cy="1663315"/>
          </a:xfrm>
          <a:prstGeom prst="rect">
            <a:avLst/>
          </a:prstGeom>
        </p:spPr>
      </p:pic>
      <p:sp>
        <p:nvSpPr>
          <p:cNvPr id="25" name="Shape 499"/>
          <p:cNvSpPr/>
          <p:nvPr/>
        </p:nvSpPr>
        <p:spPr>
          <a:xfrm>
            <a:off x="514065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>
                    <a:lumMod val="65000"/>
                  </a:schemeClr>
                </a:solidFill>
              </a:rPr>
              <a:t>JavaScript In Today’s World</a:t>
            </a:r>
            <a:endParaRPr sz="66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" name="Shape 524"/>
          <p:cNvSpPr/>
          <p:nvPr/>
        </p:nvSpPr>
        <p:spPr>
          <a:xfrm>
            <a:off x="15374590" y="4891573"/>
            <a:ext cx="7476992" cy="121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What  makes </a:t>
            </a:r>
            <a:r>
              <a:rPr lang="en-US" sz="3600" b="1" dirty="0" smtClean="0">
                <a:solidFill>
                  <a:srgbClr val="FFC000"/>
                </a:solidFill>
              </a:rPr>
              <a:t>JavaScript</a:t>
            </a:r>
            <a:r>
              <a:rPr lang="en-US" sz="3600" dirty="0" smtClean="0">
                <a:solidFill>
                  <a:srgbClr val="FFFFFF"/>
                </a:solidFill>
              </a:rPr>
              <a:t> possible on server side is </a:t>
            </a:r>
            <a:r>
              <a:rPr lang="en-US" sz="3600" b="1" dirty="0" smtClean="0">
                <a:solidFill>
                  <a:srgbClr val="92D050"/>
                </a:solidFill>
              </a:rPr>
              <a:t>Node Js</a:t>
            </a:r>
            <a:r>
              <a:rPr sz="2800" smtClean="0">
                <a:solidFill>
                  <a:srgbClr val="FFFFFF"/>
                </a:solidFill>
              </a:rPr>
              <a:t>.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" name="Shape 518"/>
          <p:cNvSpPr/>
          <p:nvPr/>
        </p:nvSpPr>
        <p:spPr>
          <a:xfrm>
            <a:off x="10219958" y="541554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6" name="Picture 15" descr="javascript-logo-E967E87D74-seeklogo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367" y="5839525"/>
            <a:ext cx="1180829" cy="1663140"/>
          </a:xfrm>
          <a:prstGeom prst="rect">
            <a:avLst/>
          </a:prstGeom>
        </p:spPr>
      </p:pic>
      <p:pic>
        <p:nvPicPr>
          <p:cNvPr id="13316" name="Picture 4" descr="C:\Users\Sachin\Downloads\icons8-mongodb-48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29328" y="7086536"/>
            <a:ext cx="1995121" cy="1995121"/>
          </a:xfrm>
          <a:prstGeom prst="rect">
            <a:avLst/>
          </a:prstGeom>
          <a:noFill/>
        </p:spPr>
      </p:pic>
      <p:sp>
        <p:nvSpPr>
          <p:cNvPr id="20" name="Shape 522"/>
          <p:cNvSpPr/>
          <p:nvPr/>
        </p:nvSpPr>
        <p:spPr>
          <a:xfrm>
            <a:off x="15374590" y="7087166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FFFFFF"/>
                </a:solidFill>
              </a:rPr>
              <a:t>Database Side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21" name="Shape 523"/>
          <p:cNvSpPr/>
          <p:nvPr/>
        </p:nvSpPr>
        <p:spPr>
          <a:xfrm>
            <a:off x="15400181" y="8019909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" name="Shape 524"/>
          <p:cNvSpPr/>
          <p:nvPr/>
        </p:nvSpPr>
        <p:spPr>
          <a:xfrm>
            <a:off x="15400181" y="8305022"/>
            <a:ext cx="6810031" cy="121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From  </a:t>
            </a:r>
            <a:r>
              <a:rPr lang="en-US" sz="3600" b="1" dirty="0" smtClean="0">
                <a:solidFill>
                  <a:srgbClr val="92D050"/>
                </a:solidFill>
              </a:rPr>
              <a:t>Node Js scripts </a:t>
            </a:r>
            <a:r>
              <a:rPr lang="en-US" sz="3600" dirty="0" smtClean="0">
                <a:solidFill>
                  <a:srgbClr val="FFFFFF"/>
                </a:solidFill>
              </a:rPr>
              <a:t>, we can interact with </a:t>
            </a:r>
            <a:r>
              <a:rPr lang="en-US" sz="3600" b="1" dirty="0" err="1" smtClean="0">
                <a:solidFill>
                  <a:srgbClr val="FFC000"/>
                </a:solidFill>
              </a:rPr>
              <a:t>MongoDb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using </a:t>
            </a:r>
            <a:r>
              <a:rPr lang="en-US" sz="3600" b="1" dirty="0" smtClean="0">
                <a:solidFill>
                  <a:srgbClr val="92D050"/>
                </a:solidFill>
              </a:rPr>
              <a:t>JS</a:t>
            </a:r>
            <a:r>
              <a:rPr sz="3600" smtClean="0">
                <a:solidFill>
                  <a:srgbClr val="FFFFFF"/>
                </a:solidFill>
              </a:rPr>
              <a:t>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48433" y="1498122"/>
            <a:ext cx="10790708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>
                    <a:lumMod val="65000"/>
                  </a:schemeClr>
                </a:solidFill>
              </a:rPr>
              <a:t>All 3 of them are called </a:t>
            </a:r>
            <a:r>
              <a:rPr lang="en-US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Environment</a:t>
            </a:r>
            <a:endParaRPr lang="en-US" sz="6600" b="1" spc="-112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JavaScript Can Do In Browser?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5062654"/>
            <a:ext cx="18077270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Following are the tasks for which JavaScript is mainly used:</a:t>
            </a: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751360" y="8452140"/>
            <a:ext cx="4102463" cy="57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3700" dirty="0" smtClean="0">
                <a:solidFill>
                  <a:schemeClr val="bg1"/>
                </a:solidFill>
                <a:ea typeface="Lato Regular"/>
                <a:cs typeface="Lato Regular"/>
                <a:sym typeface="Lato Regular"/>
              </a:rPr>
              <a:t>User Interaction</a:t>
            </a:r>
            <a:endParaRPr lang="en-US" sz="3700" dirty="0">
              <a:solidFill>
                <a:schemeClr val="bg1"/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053314" y="6894777"/>
            <a:ext cx="144333" cy="262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11000" spc="5170"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1000" spc="517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751360" y="9220945"/>
            <a:ext cx="4102463" cy="58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198840" y="8476961"/>
            <a:ext cx="410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Form Validation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7511128" y="8501781"/>
            <a:ext cx="410246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Image Swaps/Rollover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25990" y="3902927"/>
            <a:ext cx="10348332" cy="49065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Interaction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79219" y="4081346"/>
            <a:ext cx="11485756" cy="66907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91454" y="3791414"/>
            <a:ext cx="12043317" cy="858643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Roll Over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537" y="3278458"/>
            <a:ext cx="15767824" cy="959004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Swap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150554" y="5262562"/>
            <a:ext cx="20082892" cy="70788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tx1"/>
                </a:solidFill>
              </a:rPr>
              <a:t>  JavaScript cannot access </a:t>
            </a:r>
            <a:r>
              <a:rPr lang="en-US" sz="6000" dirty="0" smtClean="0">
                <a:solidFill>
                  <a:schemeClr val="bg1"/>
                </a:solidFill>
              </a:rPr>
              <a:t>Database</a:t>
            </a:r>
            <a:r>
              <a:rPr lang="en-US" sz="6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(without AJAX)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dirty="0" smtClean="0">
                <a:solidFill>
                  <a:schemeClr val="tx1"/>
                </a:solidFill>
              </a:rPr>
              <a:t>JavaScript cannot access files on client machine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 Can’t Do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INTRODUCTION TO MODERN JAVASCRIPT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31655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126914" y="2007218"/>
            <a:ext cx="1769714" cy="17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bg1"/>
                </a:solidFill>
              </a:rPr>
              <a:t>Java</a:t>
            </a:r>
            <a:endParaRPr sz="6000" spc="3584" baseline="-3125">
              <a:solidFill>
                <a:schemeClr val="bg1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16691" y="734518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378391" y="858675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378391" y="9263721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378391" y="59543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4120027" y="5698964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Java was developed by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Sun Microsystems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and is a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full fledged</a:t>
            </a:r>
            <a:r>
              <a:rPr lang="en-US" sz="2800" dirty="0" smtClean="0">
                <a:solidFill>
                  <a:schemeClr val="tx1"/>
                </a:solidFill>
              </a:rPr>
              <a:t>, standalone, object oriented language</a:t>
            </a:r>
          </a:p>
        </p:txBody>
      </p:sp>
      <p:sp>
        <p:nvSpPr>
          <p:cNvPr id="339" name="Shape 339"/>
          <p:cNvSpPr/>
          <p:nvPr/>
        </p:nvSpPr>
        <p:spPr>
          <a:xfrm>
            <a:off x="3378391" y="734518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0" name="Shape 340"/>
          <p:cNvSpPr/>
          <p:nvPr/>
        </p:nvSpPr>
        <p:spPr>
          <a:xfrm>
            <a:off x="4120027" y="7638806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Java is both a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compiled</a:t>
            </a:r>
            <a:r>
              <a:rPr lang="en-US" sz="2800" dirty="0" smtClean="0">
                <a:solidFill>
                  <a:schemeClr val="tx1"/>
                </a:solidFill>
              </a:rPr>
              <a:t> as well as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2800" dirty="0" smtClean="0">
                <a:solidFill>
                  <a:schemeClr val="tx1"/>
                </a:solidFill>
              </a:rPr>
              <a:t> language.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378391" y="858675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2" name="Shape 342"/>
          <p:cNvSpPr/>
          <p:nvPr/>
        </p:nvSpPr>
        <p:spPr>
          <a:xfrm>
            <a:off x="4131375" y="8714445"/>
            <a:ext cx="6478192" cy="43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Java runs inside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3" name="Shape 343"/>
          <p:cNvSpPr/>
          <p:nvPr/>
        </p:nvSpPr>
        <p:spPr>
          <a:xfrm>
            <a:off x="3378391" y="955589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4" name="Shape 344"/>
          <p:cNvSpPr/>
          <p:nvPr/>
        </p:nvSpPr>
        <p:spPr>
          <a:xfrm>
            <a:off x="4120027" y="9506396"/>
            <a:ext cx="6478192" cy="1385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Java is a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strongly typed language </a:t>
            </a:r>
            <a:r>
              <a:rPr lang="en-US" sz="2800" dirty="0" smtClean="0">
                <a:solidFill>
                  <a:schemeClr val="tx1"/>
                </a:solidFill>
              </a:rPr>
              <a:t>as it is compulsory to declare every variable’s data type.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659523" y="2230082"/>
            <a:ext cx="4461752" cy="139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bg1"/>
                </a:solidFill>
              </a:rPr>
              <a:t>JavaScript</a:t>
            </a:r>
            <a:endParaRPr sz="48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5320511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613326" y="7522420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3728117" y="8714445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728117" y="9410672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613326" y="567971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4595892" y="5574049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JavaScript was created by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Netscape</a:t>
            </a:r>
            <a:r>
              <a:rPr lang="en-US" sz="2800" dirty="0" smtClean="0">
                <a:solidFill>
                  <a:schemeClr val="tx1"/>
                </a:solidFill>
              </a:rPr>
              <a:t> and is a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scripting language </a:t>
            </a:r>
            <a:r>
              <a:rPr lang="en-US" sz="2800" dirty="0" smtClean="0">
                <a:solidFill>
                  <a:schemeClr val="tx1"/>
                </a:solidFill>
              </a:rPr>
              <a:t>which placed inside an HTML page and provides interactivity to the page.</a:t>
            </a:r>
          </a:p>
        </p:txBody>
      </p:sp>
      <p:sp>
        <p:nvSpPr>
          <p:cNvPr id="353" name="Shape 353"/>
          <p:cNvSpPr/>
          <p:nvPr/>
        </p:nvSpPr>
        <p:spPr>
          <a:xfrm>
            <a:off x="13728117" y="7701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4" name="Shape 354"/>
          <p:cNvSpPr/>
          <p:nvPr/>
        </p:nvSpPr>
        <p:spPr>
          <a:xfrm>
            <a:off x="14595891" y="7638807"/>
            <a:ext cx="6653333" cy="91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JavaScript is mainly an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 </a:t>
            </a:r>
            <a:r>
              <a:rPr lang="en-US" sz="2800" dirty="0" smtClean="0">
                <a:solidFill>
                  <a:schemeClr val="tx1"/>
                </a:solidFill>
              </a:rPr>
              <a:t>language but with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on the fly compilation</a:t>
            </a:r>
          </a:p>
        </p:txBody>
      </p:sp>
      <p:sp>
        <p:nvSpPr>
          <p:cNvPr id="355" name="Shape 355"/>
          <p:cNvSpPr/>
          <p:nvPr/>
        </p:nvSpPr>
        <p:spPr>
          <a:xfrm>
            <a:off x="13728117" y="8714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6" name="Shape 356"/>
          <p:cNvSpPr/>
          <p:nvPr/>
        </p:nvSpPr>
        <p:spPr>
          <a:xfrm>
            <a:off x="14616662" y="8842132"/>
            <a:ext cx="7016703" cy="47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JavaScript runs inside a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 environment</a:t>
            </a:r>
          </a:p>
        </p:txBody>
      </p:sp>
      <p:sp>
        <p:nvSpPr>
          <p:cNvPr id="357" name="Shape 357"/>
          <p:cNvSpPr/>
          <p:nvPr/>
        </p:nvSpPr>
        <p:spPr>
          <a:xfrm>
            <a:off x="13728117" y="9555896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8" name="Shape 358"/>
          <p:cNvSpPr/>
          <p:nvPr/>
        </p:nvSpPr>
        <p:spPr>
          <a:xfrm>
            <a:off x="14637221" y="95558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JavaScript is a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weakly typed language </a:t>
            </a:r>
            <a:r>
              <a:rPr lang="en-US" sz="2800" dirty="0" smtClean="0">
                <a:solidFill>
                  <a:schemeClr val="tx1"/>
                </a:solidFill>
              </a:rPr>
              <a:t>as we do not have declare data types of variables before using them.</a:t>
            </a:r>
          </a:p>
        </p:txBody>
      </p:sp>
      <p:sp>
        <p:nvSpPr>
          <p:cNvPr id="31" name="Shape 334"/>
          <p:cNvSpPr/>
          <p:nvPr/>
        </p:nvSpPr>
        <p:spPr>
          <a:xfrm>
            <a:off x="3128039" y="10977823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2" name="Shape 334"/>
          <p:cNvSpPr/>
          <p:nvPr/>
        </p:nvSpPr>
        <p:spPr>
          <a:xfrm>
            <a:off x="13728118" y="10977824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338"/>
          <p:cNvSpPr/>
          <p:nvPr/>
        </p:nvSpPr>
        <p:spPr>
          <a:xfrm>
            <a:off x="4120027" y="11111905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Java has been designed with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</a:t>
            </a:r>
            <a:r>
              <a:rPr lang="en-US" sz="2800" dirty="0" smtClean="0">
                <a:solidFill>
                  <a:schemeClr val="tx1"/>
                </a:solidFill>
              </a:rPr>
              <a:t> as it’s top priority. Every thing in java runs under the control of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 smtClean="0">
                <a:solidFill>
                  <a:schemeClr val="tx1"/>
                </a:solidFill>
              </a:rPr>
              <a:t> that handles execution of a Java code.</a:t>
            </a:r>
          </a:p>
        </p:txBody>
      </p:sp>
      <p:sp>
        <p:nvSpPr>
          <p:cNvPr id="34" name="Shape 337"/>
          <p:cNvSpPr/>
          <p:nvPr/>
        </p:nvSpPr>
        <p:spPr>
          <a:xfrm>
            <a:off x="3367043" y="1083726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" name="Shape 354"/>
          <p:cNvSpPr/>
          <p:nvPr/>
        </p:nvSpPr>
        <p:spPr>
          <a:xfrm>
            <a:off x="14771033" y="11187205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JavaScript is a much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less secure </a:t>
            </a:r>
            <a:r>
              <a:rPr lang="en-US" sz="2800" dirty="0" smtClean="0">
                <a:solidFill>
                  <a:schemeClr val="tx1"/>
                </a:solidFill>
              </a:rPr>
              <a:t>language.</a:t>
            </a:r>
          </a:p>
        </p:txBody>
      </p:sp>
      <p:sp>
        <p:nvSpPr>
          <p:cNvPr id="36" name="Shape 351"/>
          <p:cNvSpPr/>
          <p:nvPr/>
        </p:nvSpPr>
        <p:spPr>
          <a:xfrm>
            <a:off x="13728117" y="1111190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7" name="Shape 104"/>
          <p:cNvSpPr/>
          <p:nvPr/>
        </p:nvSpPr>
        <p:spPr>
          <a:xfrm>
            <a:off x="2150554" y="312234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V/s JavaScript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40" grpId="0" animBg="1"/>
      <p:bldP spid="342" grpId="0" animBg="1"/>
      <p:bldP spid="344" grpId="0" animBg="1"/>
      <p:bldP spid="352" grpId="0" animBg="1"/>
      <p:bldP spid="354" grpId="0" animBg="1"/>
      <p:bldP spid="356" grpId="0" animBg="1"/>
      <p:bldP spid="358" grpId="0" animBg="1"/>
      <p:bldP spid="33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/>
          <p:nvPr/>
        </p:nvSpPr>
        <p:spPr>
          <a:xfrm>
            <a:off x="8051800" y="-1929276"/>
            <a:ext cx="7962900" cy="924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9" y="16417"/>
                </a:moveTo>
                <a:cubicBezTo>
                  <a:pt x="18529" y="16597"/>
                  <a:pt x="18541" y="16785"/>
                  <a:pt x="18545" y="16971"/>
                </a:cubicBezTo>
                <a:cubicBezTo>
                  <a:pt x="18143" y="16735"/>
                  <a:pt x="17708" y="16530"/>
                  <a:pt x="17251" y="16370"/>
                </a:cubicBezTo>
                <a:cubicBezTo>
                  <a:pt x="16945" y="16264"/>
                  <a:pt x="16627" y="16178"/>
                  <a:pt x="16300" y="16128"/>
                </a:cubicBezTo>
                <a:cubicBezTo>
                  <a:pt x="16225" y="16117"/>
                  <a:pt x="16149" y="16107"/>
                  <a:pt x="16072" y="16100"/>
                </a:cubicBezTo>
                <a:cubicBezTo>
                  <a:pt x="16018" y="16031"/>
                  <a:pt x="15959" y="15964"/>
                  <a:pt x="15896" y="15900"/>
                </a:cubicBezTo>
                <a:cubicBezTo>
                  <a:pt x="15790" y="15791"/>
                  <a:pt x="15673" y="15689"/>
                  <a:pt x="15549" y="15593"/>
                </a:cubicBezTo>
                <a:cubicBezTo>
                  <a:pt x="16105" y="15696"/>
                  <a:pt x="16650" y="15810"/>
                  <a:pt x="17213" y="15887"/>
                </a:cubicBezTo>
                <a:cubicBezTo>
                  <a:pt x="17463" y="15921"/>
                  <a:pt x="17713" y="15956"/>
                  <a:pt x="17963" y="15987"/>
                </a:cubicBezTo>
                <a:cubicBezTo>
                  <a:pt x="18029" y="15995"/>
                  <a:pt x="18117" y="15992"/>
                  <a:pt x="18172" y="16024"/>
                </a:cubicBezTo>
                <a:cubicBezTo>
                  <a:pt x="18327" y="16115"/>
                  <a:pt x="18422" y="16272"/>
                  <a:pt x="18469" y="16417"/>
                </a:cubicBezTo>
                <a:close/>
                <a:moveTo>
                  <a:pt x="16405" y="16976"/>
                </a:moveTo>
                <a:cubicBezTo>
                  <a:pt x="16042" y="16982"/>
                  <a:pt x="15684" y="17009"/>
                  <a:pt x="15323" y="16965"/>
                </a:cubicBezTo>
                <a:cubicBezTo>
                  <a:pt x="15003" y="16927"/>
                  <a:pt x="14693" y="16823"/>
                  <a:pt x="14401" y="16716"/>
                </a:cubicBezTo>
                <a:cubicBezTo>
                  <a:pt x="13670" y="16449"/>
                  <a:pt x="13000" y="16049"/>
                  <a:pt x="12404" y="15622"/>
                </a:cubicBezTo>
                <a:cubicBezTo>
                  <a:pt x="12727" y="15669"/>
                  <a:pt x="12999" y="15826"/>
                  <a:pt x="13294" y="15932"/>
                </a:cubicBezTo>
                <a:cubicBezTo>
                  <a:pt x="13456" y="15990"/>
                  <a:pt x="13623" y="16041"/>
                  <a:pt x="13792" y="16084"/>
                </a:cubicBezTo>
                <a:cubicBezTo>
                  <a:pt x="13883" y="16107"/>
                  <a:pt x="13974" y="16128"/>
                  <a:pt x="14066" y="16148"/>
                </a:cubicBezTo>
                <a:cubicBezTo>
                  <a:pt x="14154" y="16166"/>
                  <a:pt x="14256" y="16173"/>
                  <a:pt x="14333" y="16210"/>
                </a:cubicBezTo>
                <a:cubicBezTo>
                  <a:pt x="14601" y="16336"/>
                  <a:pt x="14818" y="16508"/>
                  <a:pt x="15070" y="16652"/>
                </a:cubicBezTo>
                <a:cubicBezTo>
                  <a:pt x="15333" y="16802"/>
                  <a:pt x="15589" y="16806"/>
                  <a:pt x="15900" y="16794"/>
                </a:cubicBezTo>
                <a:cubicBezTo>
                  <a:pt x="15618" y="16790"/>
                  <a:pt x="15376" y="16783"/>
                  <a:pt x="15142" y="16639"/>
                </a:cubicBezTo>
                <a:cubicBezTo>
                  <a:pt x="14943" y="16516"/>
                  <a:pt x="14778" y="16362"/>
                  <a:pt x="14581" y="16238"/>
                </a:cubicBezTo>
                <a:cubicBezTo>
                  <a:pt x="14963" y="16292"/>
                  <a:pt x="15348" y="16325"/>
                  <a:pt x="15733" y="16356"/>
                </a:cubicBezTo>
                <a:cubicBezTo>
                  <a:pt x="15836" y="16364"/>
                  <a:pt x="15939" y="16372"/>
                  <a:pt x="16041" y="16380"/>
                </a:cubicBezTo>
                <a:cubicBezTo>
                  <a:pt x="16128" y="16387"/>
                  <a:pt x="16160" y="16476"/>
                  <a:pt x="16196" y="16536"/>
                </a:cubicBezTo>
                <a:cubicBezTo>
                  <a:pt x="16282" y="16677"/>
                  <a:pt x="16349" y="16826"/>
                  <a:pt x="16405" y="16976"/>
                </a:cubicBezTo>
                <a:close/>
                <a:moveTo>
                  <a:pt x="16460" y="17140"/>
                </a:moveTo>
                <a:cubicBezTo>
                  <a:pt x="16472" y="17177"/>
                  <a:pt x="16483" y="17214"/>
                  <a:pt x="16493" y="17252"/>
                </a:cubicBezTo>
                <a:cubicBezTo>
                  <a:pt x="16527" y="17368"/>
                  <a:pt x="16557" y="17485"/>
                  <a:pt x="16598" y="17600"/>
                </a:cubicBezTo>
                <a:cubicBezTo>
                  <a:pt x="16381" y="17519"/>
                  <a:pt x="16158" y="17499"/>
                  <a:pt x="15922" y="17506"/>
                </a:cubicBezTo>
                <a:cubicBezTo>
                  <a:pt x="15735" y="17378"/>
                  <a:pt x="15515" y="17284"/>
                  <a:pt x="15300" y="17190"/>
                </a:cubicBezTo>
                <a:cubicBezTo>
                  <a:pt x="15593" y="17211"/>
                  <a:pt x="15884" y="17189"/>
                  <a:pt x="16175" y="17162"/>
                </a:cubicBezTo>
                <a:cubicBezTo>
                  <a:pt x="16239" y="17157"/>
                  <a:pt x="16302" y="17151"/>
                  <a:pt x="16366" y="17146"/>
                </a:cubicBezTo>
                <a:cubicBezTo>
                  <a:pt x="16397" y="17144"/>
                  <a:pt x="16429" y="17142"/>
                  <a:pt x="16460" y="17140"/>
                </a:cubicBezTo>
                <a:close/>
                <a:moveTo>
                  <a:pt x="16653" y="16791"/>
                </a:moveTo>
                <a:cubicBezTo>
                  <a:pt x="16622" y="16784"/>
                  <a:pt x="16657" y="16792"/>
                  <a:pt x="16680" y="16798"/>
                </a:cubicBezTo>
                <a:cubicBezTo>
                  <a:pt x="16675" y="16797"/>
                  <a:pt x="16672" y="16796"/>
                  <a:pt x="16668" y="16795"/>
                </a:cubicBezTo>
                <a:cubicBezTo>
                  <a:pt x="16710" y="16806"/>
                  <a:pt x="16699" y="16803"/>
                  <a:pt x="16680" y="16798"/>
                </a:cubicBezTo>
                <a:cubicBezTo>
                  <a:pt x="16890" y="16852"/>
                  <a:pt x="17077" y="16933"/>
                  <a:pt x="17229" y="17065"/>
                </a:cubicBezTo>
                <a:cubicBezTo>
                  <a:pt x="17081" y="17022"/>
                  <a:pt x="16928" y="16996"/>
                  <a:pt x="16772" y="16984"/>
                </a:cubicBezTo>
                <a:cubicBezTo>
                  <a:pt x="16684" y="16978"/>
                  <a:pt x="16597" y="16976"/>
                  <a:pt x="16510" y="16975"/>
                </a:cubicBezTo>
                <a:cubicBezTo>
                  <a:pt x="16488" y="16894"/>
                  <a:pt x="16462" y="16814"/>
                  <a:pt x="16433" y="16735"/>
                </a:cubicBezTo>
                <a:cubicBezTo>
                  <a:pt x="16505" y="16756"/>
                  <a:pt x="16579" y="16774"/>
                  <a:pt x="16653" y="16791"/>
                </a:cubicBezTo>
                <a:close/>
                <a:moveTo>
                  <a:pt x="16139" y="17858"/>
                </a:moveTo>
                <a:cubicBezTo>
                  <a:pt x="16227" y="17955"/>
                  <a:pt x="16297" y="18062"/>
                  <a:pt x="16353" y="18173"/>
                </a:cubicBezTo>
                <a:cubicBezTo>
                  <a:pt x="16337" y="18141"/>
                  <a:pt x="16305" y="18075"/>
                  <a:pt x="16361" y="18187"/>
                </a:cubicBezTo>
                <a:cubicBezTo>
                  <a:pt x="16222" y="17988"/>
                  <a:pt x="16062" y="17800"/>
                  <a:pt x="15836" y="17659"/>
                </a:cubicBezTo>
                <a:cubicBezTo>
                  <a:pt x="15967" y="17651"/>
                  <a:pt x="16066" y="17778"/>
                  <a:pt x="16139" y="17858"/>
                </a:cubicBezTo>
                <a:close/>
                <a:moveTo>
                  <a:pt x="16044" y="18392"/>
                </a:moveTo>
                <a:cubicBezTo>
                  <a:pt x="16039" y="18430"/>
                  <a:pt x="16034" y="18468"/>
                  <a:pt x="16030" y="18507"/>
                </a:cubicBezTo>
                <a:cubicBezTo>
                  <a:pt x="15616" y="18341"/>
                  <a:pt x="15140" y="18276"/>
                  <a:pt x="14691" y="18200"/>
                </a:cubicBezTo>
                <a:cubicBezTo>
                  <a:pt x="14471" y="18163"/>
                  <a:pt x="14253" y="18127"/>
                  <a:pt x="14037" y="18078"/>
                </a:cubicBezTo>
                <a:cubicBezTo>
                  <a:pt x="13944" y="18056"/>
                  <a:pt x="13849" y="18032"/>
                  <a:pt x="13761" y="18000"/>
                </a:cubicBezTo>
                <a:cubicBezTo>
                  <a:pt x="13682" y="17972"/>
                  <a:pt x="13529" y="17940"/>
                  <a:pt x="13502" y="17871"/>
                </a:cubicBezTo>
                <a:cubicBezTo>
                  <a:pt x="13834" y="17873"/>
                  <a:pt x="14165" y="17857"/>
                  <a:pt x="14495" y="17831"/>
                </a:cubicBezTo>
                <a:cubicBezTo>
                  <a:pt x="14632" y="17874"/>
                  <a:pt x="14777" y="17901"/>
                  <a:pt x="14920" y="17930"/>
                </a:cubicBezTo>
                <a:cubicBezTo>
                  <a:pt x="14999" y="17946"/>
                  <a:pt x="14995" y="17968"/>
                  <a:pt x="15011" y="18034"/>
                </a:cubicBezTo>
                <a:cubicBezTo>
                  <a:pt x="15024" y="18086"/>
                  <a:pt x="15030" y="18138"/>
                  <a:pt x="15031" y="18191"/>
                </a:cubicBezTo>
                <a:cubicBezTo>
                  <a:pt x="15037" y="18108"/>
                  <a:pt x="15027" y="18028"/>
                  <a:pt x="15005" y="17947"/>
                </a:cubicBezTo>
                <a:cubicBezTo>
                  <a:pt x="15037" y="17954"/>
                  <a:pt x="15069" y="17960"/>
                  <a:pt x="15101" y="17967"/>
                </a:cubicBezTo>
                <a:cubicBezTo>
                  <a:pt x="15068" y="17958"/>
                  <a:pt x="15036" y="17950"/>
                  <a:pt x="15003" y="17941"/>
                </a:cubicBezTo>
                <a:cubicBezTo>
                  <a:pt x="14988" y="17889"/>
                  <a:pt x="14969" y="17837"/>
                  <a:pt x="14947" y="17787"/>
                </a:cubicBezTo>
                <a:cubicBezTo>
                  <a:pt x="15115" y="17767"/>
                  <a:pt x="15283" y="17744"/>
                  <a:pt x="15449" y="17715"/>
                </a:cubicBezTo>
                <a:cubicBezTo>
                  <a:pt x="15515" y="17704"/>
                  <a:pt x="15579" y="17690"/>
                  <a:pt x="15645" y="17679"/>
                </a:cubicBezTo>
                <a:cubicBezTo>
                  <a:pt x="15700" y="17704"/>
                  <a:pt x="15755" y="17728"/>
                  <a:pt x="15806" y="17757"/>
                </a:cubicBezTo>
                <a:cubicBezTo>
                  <a:pt x="15853" y="17783"/>
                  <a:pt x="15898" y="17812"/>
                  <a:pt x="15940" y="17843"/>
                </a:cubicBezTo>
                <a:cubicBezTo>
                  <a:pt x="15980" y="17873"/>
                  <a:pt x="15999" y="17880"/>
                  <a:pt x="15999" y="17922"/>
                </a:cubicBezTo>
                <a:cubicBezTo>
                  <a:pt x="15997" y="17952"/>
                  <a:pt x="16003" y="17982"/>
                  <a:pt x="16009" y="18011"/>
                </a:cubicBezTo>
                <a:cubicBezTo>
                  <a:pt x="16039" y="18140"/>
                  <a:pt x="16059" y="18254"/>
                  <a:pt x="16045" y="18386"/>
                </a:cubicBezTo>
                <a:cubicBezTo>
                  <a:pt x="16046" y="18372"/>
                  <a:pt x="16048" y="18356"/>
                  <a:pt x="16044" y="18392"/>
                </a:cubicBezTo>
                <a:close/>
                <a:moveTo>
                  <a:pt x="14786" y="17561"/>
                </a:moveTo>
                <a:cubicBezTo>
                  <a:pt x="14578" y="17414"/>
                  <a:pt x="14282" y="17382"/>
                  <a:pt x="14075" y="17230"/>
                </a:cubicBezTo>
                <a:cubicBezTo>
                  <a:pt x="13943" y="17132"/>
                  <a:pt x="13895" y="16966"/>
                  <a:pt x="13852" y="16831"/>
                </a:cubicBezTo>
                <a:cubicBezTo>
                  <a:pt x="14001" y="16887"/>
                  <a:pt x="14151" y="16940"/>
                  <a:pt x="14305" y="16987"/>
                </a:cubicBezTo>
                <a:cubicBezTo>
                  <a:pt x="14380" y="17009"/>
                  <a:pt x="14455" y="17032"/>
                  <a:pt x="14532" y="17051"/>
                </a:cubicBezTo>
                <a:cubicBezTo>
                  <a:pt x="14593" y="17086"/>
                  <a:pt x="14656" y="17118"/>
                  <a:pt x="14722" y="17146"/>
                </a:cubicBezTo>
                <a:cubicBezTo>
                  <a:pt x="15028" y="17279"/>
                  <a:pt x="15356" y="17376"/>
                  <a:pt x="15657" y="17515"/>
                </a:cubicBezTo>
                <a:cubicBezTo>
                  <a:pt x="15367" y="17528"/>
                  <a:pt x="15076" y="17546"/>
                  <a:pt x="14786" y="17561"/>
                </a:cubicBezTo>
                <a:close/>
                <a:moveTo>
                  <a:pt x="14158" y="17585"/>
                </a:moveTo>
                <a:cubicBezTo>
                  <a:pt x="14064" y="17493"/>
                  <a:pt x="14007" y="17388"/>
                  <a:pt x="13969" y="17273"/>
                </a:cubicBezTo>
                <a:cubicBezTo>
                  <a:pt x="14180" y="17427"/>
                  <a:pt x="14463" y="17450"/>
                  <a:pt x="14698" y="17566"/>
                </a:cubicBezTo>
                <a:cubicBezTo>
                  <a:pt x="14519" y="17574"/>
                  <a:pt x="14339" y="17582"/>
                  <a:pt x="14158" y="17585"/>
                </a:cubicBezTo>
                <a:close/>
                <a:moveTo>
                  <a:pt x="14912" y="17791"/>
                </a:moveTo>
                <a:cubicBezTo>
                  <a:pt x="14937" y="17838"/>
                  <a:pt x="14959" y="17886"/>
                  <a:pt x="14978" y="17934"/>
                </a:cubicBezTo>
                <a:cubicBezTo>
                  <a:pt x="14844" y="17900"/>
                  <a:pt x="14709" y="17867"/>
                  <a:pt x="14579" y="17824"/>
                </a:cubicBezTo>
                <a:cubicBezTo>
                  <a:pt x="14691" y="17814"/>
                  <a:pt x="14801" y="17803"/>
                  <a:pt x="14912" y="17791"/>
                </a:cubicBezTo>
                <a:close/>
                <a:moveTo>
                  <a:pt x="13362" y="17503"/>
                </a:moveTo>
                <a:cubicBezTo>
                  <a:pt x="13291" y="17300"/>
                  <a:pt x="13232" y="17094"/>
                  <a:pt x="13126" y="16901"/>
                </a:cubicBezTo>
                <a:cubicBezTo>
                  <a:pt x="13020" y="16708"/>
                  <a:pt x="12891" y="16523"/>
                  <a:pt x="12766" y="16337"/>
                </a:cubicBezTo>
                <a:cubicBezTo>
                  <a:pt x="12919" y="16417"/>
                  <a:pt x="13074" y="16495"/>
                  <a:pt x="13232" y="16569"/>
                </a:cubicBezTo>
                <a:cubicBezTo>
                  <a:pt x="13317" y="16609"/>
                  <a:pt x="13403" y="16647"/>
                  <a:pt x="13490" y="16685"/>
                </a:cubicBezTo>
                <a:cubicBezTo>
                  <a:pt x="13584" y="16725"/>
                  <a:pt x="13664" y="16740"/>
                  <a:pt x="13701" y="16824"/>
                </a:cubicBezTo>
                <a:cubicBezTo>
                  <a:pt x="13814" y="17081"/>
                  <a:pt x="13839" y="17369"/>
                  <a:pt x="14063" y="17587"/>
                </a:cubicBezTo>
                <a:cubicBezTo>
                  <a:pt x="13932" y="17588"/>
                  <a:pt x="13800" y="17587"/>
                  <a:pt x="13668" y="17580"/>
                </a:cubicBezTo>
                <a:cubicBezTo>
                  <a:pt x="13611" y="17577"/>
                  <a:pt x="13553" y="17572"/>
                  <a:pt x="13495" y="17567"/>
                </a:cubicBezTo>
                <a:cubicBezTo>
                  <a:pt x="13418" y="17558"/>
                  <a:pt x="13382" y="17565"/>
                  <a:pt x="13362" y="17503"/>
                </a:cubicBezTo>
                <a:close/>
                <a:moveTo>
                  <a:pt x="12439" y="17095"/>
                </a:moveTo>
                <a:cubicBezTo>
                  <a:pt x="12432" y="17091"/>
                  <a:pt x="12424" y="17087"/>
                  <a:pt x="12416" y="17082"/>
                </a:cubicBezTo>
                <a:cubicBezTo>
                  <a:pt x="12424" y="16851"/>
                  <a:pt x="12420" y="16617"/>
                  <a:pt x="12360" y="16390"/>
                </a:cubicBezTo>
                <a:cubicBezTo>
                  <a:pt x="12494" y="16561"/>
                  <a:pt x="12631" y="16730"/>
                  <a:pt x="12756" y="16905"/>
                </a:cubicBezTo>
                <a:cubicBezTo>
                  <a:pt x="12877" y="17075"/>
                  <a:pt x="12958" y="17249"/>
                  <a:pt x="13039" y="17433"/>
                </a:cubicBezTo>
                <a:cubicBezTo>
                  <a:pt x="12841" y="17317"/>
                  <a:pt x="12634" y="17212"/>
                  <a:pt x="12439" y="17095"/>
                </a:cubicBezTo>
                <a:close/>
                <a:moveTo>
                  <a:pt x="12297" y="17740"/>
                </a:moveTo>
                <a:cubicBezTo>
                  <a:pt x="12183" y="17527"/>
                  <a:pt x="12040" y="17325"/>
                  <a:pt x="11897" y="17125"/>
                </a:cubicBezTo>
                <a:cubicBezTo>
                  <a:pt x="12007" y="17218"/>
                  <a:pt x="12120" y="17310"/>
                  <a:pt x="12236" y="17398"/>
                </a:cubicBezTo>
                <a:cubicBezTo>
                  <a:pt x="12294" y="17443"/>
                  <a:pt x="12276" y="17524"/>
                  <a:pt x="12282" y="17587"/>
                </a:cubicBezTo>
                <a:cubicBezTo>
                  <a:pt x="12287" y="17635"/>
                  <a:pt x="12304" y="17695"/>
                  <a:pt x="12297" y="17740"/>
                </a:cubicBezTo>
                <a:close/>
                <a:moveTo>
                  <a:pt x="11617" y="16090"/>
                </a:moveTo>
                <a:cubicBezTo>
                  <a:pt x="11637" y="15974"/>
                  <a:pt x="11697" y="15857"/>
                  <a:pt x="11792" y="15768"/>
                </a:cubicBezTo>
                <a:cubicBezTo>
                  <a:pt x="12054" y="16149"/>
                  <a:pt x="12217" y="16537"/>
                  <a:pt x="12248" y="16974"/>
                </a:cubicBezTo>
                <a:cubicBezTo>
                  <a:pt x="11924" y="16757"/>
                  <a:pt x="11573" y="16454"/>
                  <a:pt x="11617" y="16090"/>
                </a:cubicBezTo>
                <a:close/>
                <a:moveTo>
                  <a:pt x="11571" y="17723"/>
                </a:moveTo>
                <a:cubicBezTo>
                  <a:pt x="11569" y="17721"/>
                  <a:pt x="11568" y="17719"/>
                  <a:pt x="11566" y="17717"/>
                </a:cubicBezTo>
                <a:cubicBezTo>
                  <a:pt x="11564" y="17713"/>
                  <a:pt x="11562" y="17709"/>
                  <a:pt x="11560" y="17706"/>
                </a:cubicBezTo>
                <a:cubicBezTo>
                  <a:pt x="11472" y="17566"/>
                  <a:pt x="11385" y="17425"/>
                  <a:pt x="11303" y="17281"/>
                </a:cubicBezTo>
                <a:cubicBezTo>
                  <a:pt x="11214" y="17124"/>
                  <a:pt x="11161" y="16975"/>
                  <a:pt x="11112" y="16806"/>
                </a:cubicBezTo>
                <a:cubicBezTo>
                  <a:pt x="11070" y="16663"/>
                  <a:pt x="11025" y="16520"/>
                  <a:pt x="10968" y="16379"/>
                </a:cubicBezTo>
                <a:cubicBezTo>
                  <a:pt x="10932" y="16289"/>
                  <a:pt x="10895" y="16180"/>
                  <a:pt x="10816" y="16106"/>
                </a:cubicBezTo>
                <a:cubicBezTo>
                  <a:pt x="10851" y="16142"/>
                  <a:pt x="10886" y="16178"/>
                  <a:pt x="10921" y="16214"/>
                </a:cubicBezTo>
                <a:cubicBezTo>
                  <a:pt x="11003" y="16297"/>
                  <a:pt x="11036" y="16376"/>
                  <a:pt x="11086" y="16473"/>
                </a:cubicBezTo>
                <a:cubicBezTo>
                  <a:pt x="11194" y="16679"/>
                  <a:pt x="11338" y="16871"/>
                  <a:pt x="11488" y="17059"/>
                </a:cubicBezTo>
                <a:cubicBezTo>
                  <a:pt x="11560" y="17148"/>
                  <a:pt x="11634" y="17236"/>
                  <a:pt x="11707" y="17325"/>
                </a:cubicBezTo>
                <a:cubicBezTo>
                  <a:pt x="11730" y="17413"/>
                  <a:pt x="11751" y="17501"/>
                  <a:pt x="11767" y="17590"/>
                </a:cubicBezTo>
                <a:cubicBezTo>
                  <a:pt x="11802" y="17797"/>
                  <a:pt x="11822" y="18006"/>
                  <a:pt x="11855" y="18213"/>
                </a:cubicBezTo>
                <a:cubicBezTo>
                  <a:pt x="11785" y="18042"/>
                  <a:pt x="11672" y="17884"/>
                  <a:pt x="11571" y="17723"/>
                </a:cubicBezTo>
                <a:close/>
                <a:moveTo>
                  <a:pt x="11577" y="17733"/>
                </a:moveTo>
                <a:cubicBezTo>
                  <a:pt x="11605" y="17779"/>
                  <a:pt x="11594" y="17762"/>
                  <a:pt x="11577" y="17733"/>
                </a:cubicBezTo>
                <a:cubicBezTo>
                  <a:pt x="11577" y="17733"/>
                  <a:pt x="11577" y="17733"/>
                  <a:pt x="11577" y="17733"/>
                </a:cubicBezTo>
                <a:close/>
                <a:moveTo>
                  <a:pt x="15360" y="15708"/>
                </a:moveTo>
                <a:cubicBezTo>
                  <a:pt x="15530" y="15821"/>
                  <a:pt x="15690" y="15945"/>
                  <a:pt x="15830" y="16082"/>
                </a:cubicBezTo>
                <a:cubicBezTo>
                  <a:pt x="15336" y="16048"/>
                  <a:pt x="14793" y="16012"/>
                  <a:pt x="14333" y="15850"/>
                </a:cubicBezTo>
                <a:cubicBezTo>
                  <a:pt x="14295" y="15837"/>
                  <a:pt x="14250" y="15823"/>
                  <a:pt x="14218" y="15801"/>
                </a:cubicBezTo>
                <a:cubicBezTo>
                  <a:pt x="14009" y="15653"/>
                  <a:pt x="13806" y="15497"/>
                  <a:pt x="13607" y="15340"/>
                </a:cubicBezTo>
                <a:cubicBezTo>
                  <a:pt x="13628" y="15341"/>
                  <a:pt x="13649" y="15342"/>
                  <a:pt x="13671" y="15344"/>
                </a:cubicBezTo>
                <a:cubicBezTo>
                  <a:pt x="13671" y="15344"/>
                  <a:pt x="13672" y="15344"/>
                  <a:pt x="13674" y="15344"/>
                </a:cubicBezTo>
                <a:cubicBezTo>
                  <a:pt x="14087" y="15370"/>
                  <a:pt x="14497" y="15417"/>
                  <a:pt x="14903" y="15482"/>
                </a:cubicBezTo>
                <a:cubicBezTo>
                  <a:pt x="15080" y="15510"/>
                  <a:pt x="15223" y="15617"/>
                  <a:pt x="15360" y="15708"/>
                </a:cubicBezTo>
                <a:close/>
                <a:moveTo>
                  <a:pt x="10636" y="17419"/>
                </a:moveTo>
                <a:cubicBezTo>
                  <a:pt x="10635" y="17421"/>
                  <a:pt x="10634" y="17424"/>
                  <a:pt x="10633" y="17428"/>
                </a:cubicBezTo>
                <a:cubicBezTo>
                  <a:pt x="10602" y="17596"/>
                  <a:pt x="10539" y="17760"/>
                  <a:pt x="10495" y="17926"/>
                </a:cubicBezTo>
                <a:cubicBezTo>
                  <a:pt x="10393" y="17831"/>
                  <a:pt x="10285" y="17741"/>
                  <a:pt x="10189" y="17642"/>
                </a:cubicBezTo>
                <a:cubicBezTo>
                  <a:pt x="10146" y="17598"/>
                  <a:pt x="10149" y="17517"/>
                  <a:pt x="10138" y="17463"/>
                </a:cubicBezTo>
                <a:cubicBezTo>
                  <a:pt x="10085" y="17204"/>
                  <a:pt x="10053" y="16941"/>
                  <a:pt x="10019" y="16679"/>
                </a:cubicBezTo>
                <a:cubicBezTo>
                  <a:pt x="10166" y="16780"/>
                  <a:pt x="10313" y="16881"/>
                  <a:pt x="10442" y="16996"/>
                </a:cubicBezTo>
                <a:cubicBezTo>
                  <a:pt x="10504" y="17053"/>
                  <a:pt x="10562" y="17113"/>
                  <a:pt x="10613" y="17177"/>
                </a:cubicBezTo>
                <a:cubicBezTo>
                  <a:pt x="10673" y="17254"/>
                  <a:pt x="10654" y="17332"/>
                  <a:pt x="10636" y="17419"/>
                </a:cubicBezTo>
                <a:close/>
                <a:moveTo>
                  <a:pt x="9007" y="15757"/>
                </a:moveTo>
                <a:cubicBezTo>
                  <a:pt x="8906" y="15870"/>
                  <a:pt x="8969" y="15800"/>
                  <a:pt x="8999" y="15766"/>
                </a:cubicBezTo>
                <a:cubicBezTo>
                  <a:pt x="8670" y="16132"/>
                  <a:pt x="8308" y="16480"/>
                  <a:pt x="8110" y="16907"/>
                </a:cubicBezTo>
                <a:cubicBezTo>
                  <a:pt x="8059" y="17017"/>
                  <a:pt x="8018" y="17131"/>
                  <a:pt x="7986" y="17246"/>
                </a:cubicBezTo>
                <a:cubicBezTo>
                  <a:pt x="7960" y="17336"/>
                  <a:pt x="7832" y="17403"/>
                  <a:pt x="7749" y="17461"/>
                </a:cubicBezTo>
                <a:cubicBezTo>
                  <a:pt x="7539" y="17610"/>
                  <a:pt x="7397" y="17806"/>
                  <a:pt x="7321" y="18021"/>
                </a:cubicBezTo>
                <a:cubicBezTo>
                  <a:pt x="7257" y="17762"/>
                  <a:pt x="7269" y="17412"/>
                  <a:pt x="7499" y="17203"/>
                </a:cubicBezTo>
                <a:cubicBezTo>
                  <a:pt x="7633" y="17081"/>
                  <a:pt x="7745" y="16953"/>
                  <a:pt x="7838" y="16808"/>
                </a:cubicBezTo>
                <a:cubicBezTo>
                  <a:pt x="7886" y="16733"/>
                  <a:pt x="7930" y="16656"/>
                  <a:pt x="7973" y="16579"/>
                </a:cubicBezTo>
                <a:cubicBezTo>
                  <a:pt x="8021" y="16492"/>
                  <a:pt x="8080" y="16436"/>
                  <a:pt x="8156" y="16363"/>
                </a:cubicBezTo>
                <a:cubicBezTo>
                  <a:pt x="8350" y="16176"/>
                  <a:pt x="8479" y="15958"/>
                  <a:pt x="8638" y="15753"/>
                </a:cubicBezTo>
                <a:cubicBezTo>
                  <a:pt x="8686" y="15691"/>
                  <a:pt x="8730" y="15601"/>
                  <a:pt x="8830" y="15597"/>
                </a:cubicBezTo>
                <a:cubicBezTo>
                  <a:pt x="8905" y="15595"/>
                  <a:pt x="8987" y="15595"/>
                  <a:pt x="9059" y="15615"/>
                </a:cubicBezTo>
                <a:cubicBezTo>
                  <a:pt x="9158" y="15643"/>
                  <a:pt x="9049" y="15710"/>
                  <a:pt x="9007" y="15757"/>
                </a:cubicBezTo>
                <a:close/>
                <a:moveTo>
                  <a:pt x="8575" y="16855"/>
                </a:moveTo>
                <a:cubicBezTo>
                  <a:pt x="8574" y="16859"/>
                  <a:pt x="8573" y="16865"/>
                  <a:pt x="8571" y="16874"/>
                </a:cubicBezTo>
                <a:cubicBezTo>
                  <a:pt x="8565" y="16899"/>
                  <a:pt x="8564" y="16906"/>
                  <a:pt x="8564" y="16904"/>
                </a:cubicBezTo>
                <a:cubicBezTo>
                  <a:pt x="8432" y="17511"/>
                  <a:pt x="8373" y="18153"/>
                  <a:pt x="8084" y="18728"/>
                </a:cubicBezTo>
                <a:cubicBezTo>
                  <a:pt x="8017" y="17976"/>
                  <a:pt x="8088" y="17215"/>
                  <a:pt x="8653" y="16580"/>
                </a:cubicBezTo>
                <a:cubicBezTo>
                  <a:pt x="8620" y="16670"/>
                  <a:pt x="8597" y="16763"/>
                  <a:pt x="8575" y="16855"/>
                </a:cubicBezTo>
                <a:close/>
                <a:moveTo>
                  <a:pt x="7894" y="17860"/>
                </a:moveTo>
                <a:cubicBezTo>
                  <a:pt x="7814" y="18318"/>
                  <a:pt x="7452" y="18730"/>
                  <a:pt x="7270" y="19164"/>
                </a:cubicBezTo>
                <a:cubicBezTo>
                  <a:pt x="7310" y="18984"/>
                  <a:pt x="7298" y="18807"/>
                  <a:pt x="7268" y="18626"/>
                </a:cubicBezTo>
                <a:cubicBezTo>
                  <a:pt x="7240" y="18453"/>
                  <a:pt x="7267" y="18297"/>
                  <a:pt x="7327" y="18127"/>
                </a:cubicBezTo>
                <a:cubicBezTo>
                  <a:pt x="7376" y="18230"/>
                  <a:pt x="7447" y="18316"/>
                  <a:pt x="7530" y="18403"/>
                </a:cubicBezTo>
                <a:cubicBezTo>
                  <a:pt x="7480" y="18344"/>
                  <a:pt x="7433" y="18286"/>
                  <a:pt x="7398" y="18220"/>
                </a:cubicBezTo>
                <a:cubicBezTo>
                  <a:pt x="7375" y="18177"/>
                  <a:pt x="7356" y="18133"/>
                  <a:pt x="7341" y="18089"/>
                </a:cubicBezTo>
                <a:cubicBezTo>
                  <a:pt x="7363" y="18033"/>
                  <a:pt x="7388" y="17979"/>
                  <a:pt x="7418" y="17926"/>
                </a:cubicBezTo>
                <a:cubicBezTo>
                  <a:pt x="7536" y="17718"/>
                  <a:pt x="7723" y="17585"/>
                  <a:pt x="7939" y="17443"/>
                </a:cubicBezTo>
                <a:cubicBezTo>
                  <a:pt x="7913" y="17581"/>
                  <a:pt x="7899" y="17721"/>
                  <a:pt x="7894" y="17860"/>
                </a:cubicBezTo>
                <a:close/>
                <a:moveTo>
                  <a:pt x="7229" y="18454"/>
                </a:moveTo>
                <a:cubicBezTo>
                  <a:pt x="7219" y="18421"/>
                  <a:pt x="7225" y="18439"/>
                  <a:pt x="7228" y="18450"/>
                </a:cubicBezTo>
                <a:cubicBezTo>
                  <a:pt x="7160" y="18229"/>
                  <a:pt x="7067" y="18014"/>
                  <a:pt x="6931" y="17815"/>
                </a:cubicBezTo>
                <a:cubicBezTo>
                  <a:pt x="6856" y="17704"/>
                  <a:pt x="6700" y="17562"/>
                  <a:pt x="6701" y="17429"/>
                </a:cubicBezTo>
                <a:cubicBezTo>
                  <a:pt x="6688" y="17275"/>
                  <a:pt x="6831" y="17178"/>
                  <a:pt x="6985" y="17103"/>
                </a:cubicBezTo>
                <a:cubicBezTo>
                  <a:pt x="7229" y="16984"/>
                  <a:pt x="7496" y="16910"/>
                  <a:pt x="7708" y="16749"/>
                </a:cubicBezTo>
                <a:cubicBezTo>
                  <a:pt x="7565" y="17015"/>
                  <a:pt x="7281" y="17214"/>
                  <a:pt x="7246" y="17510"/>
                </a:cubicBezTo>
                <a:cubicBezTo>
                  <a:pt x="7226" y="17679"/>
                  <a:pt x="7229" y="17853"/>
                  <a:pt x="7283" y="18018"/>
                </a:cubicBezTo>
                <a:cubicBezTo>
                  <a:pt x="7311" y="18101"/>
                  <a:pt x="7275" y="18177"/>
                  <a:pt x="7261" y="18262"/>
                </a:cubicBezTo>
                <a:cubicBezTo>
                  <a:pt x="7249" y="18336"/>
                  <a:pt x="7243" y="18410"/>
                  <a:pt x="7238" y="18485"/>
                </a:cubicBezTo>
                <a:cubicBezTo>
                  <a:pt x="7235" y="18474"/>
                  <a:pt x="7232" y="18464"/>
                  <a:pt x="7229" y="18454"/>
                </a:cubicBezTo>
                <a:close/>
                <a:moveTo>
                  <a:pt x="6620" y="17069"/>
                </a:moveTo>
                <a:cubicBezTo>
                  <a:pt x="6620" y="17068"/>
                  <a:pt x="6618" y="17069"/>
                  <a:pt x="6612" y="17075"/>
                </a:cubicBezTo>
                <a:cubicBezTo>
                  <a:pt x="6607" y="17080"/>
                  <a:pt x="6606" y="17081"/>
                  <a:pt x="6605" y="17082"/>
                </a:cubicBezTo>
                <a:cubicBezTo>
                  <a:pt x="6443" y="17253"/>
                  <a:pt x="6430" y="17436"/>
                  <a:pt x="6546" y="17628"/>
                </a:cubicBezTo>
                <a:cubicBezTo>
                  <a:pt x="6584" y="17679"/>
                  <a:pt x="6607" y="17692"/>
                  <a:pt x="6567" y="17746"/>
                </a:cubicBezTo>
                <a:cubicBezTo>
                  <a:pt x="6523" y="17804"/>
                  <a:pt x="6469" y="17858"/>
                  <a:pt x="6412" y="17909"/>
                </a:cubicBezTo>
                <a:cubicBezTo>
                  <a:pt x="6293" y="18018"/>
                  <a:pt x="6165" y="18113"/>
                  <a:pt x="6088" y="18246"/>
                </a:cubicBezTo>
                <a:cubicBezTo>
                  <a:pt x="6003" y="18130"/>
                  <a:pt x="5910" y="18014"/>
                  <a:pt x="5842" y="17890"/>
                </a:cubicBezTo>
                <a:cubicBezTo>
                  <a:pt x="5813" y="17839"/>
                  <a:pt x="5790" y="17798"/>
                  <a:pt x="5808" y="17743"/>
                </a:cubicBezTo>
                <a:cubicBezTo>
                  <a:pt x="5835" y="17664"/>
                  <a:pt x="5861" y="17585"/>
                  <a:pt x="5887" y="17506"/>
                </a:cubicBezTo>
                <a:cubicBezTo>
                  <a:pt x="5986" y="17215"/>
                  <a:pt x="6092" y="16923"/>
                  <a:pt x="6260" y="16651"/>
                </a:cubicBezTo>
                <a:cubicBezTo>
                  <a:pt x="6571" y="16150"/>
                  <a:pt x="7147" y="15835"/>
                  <a:pt x="7717" y="15536"/>
                </a:cubicBezTo>
                <a:cubicBezTo>
                  <a:pt x="7418" y="15977"/>
                  <a:pt x="7128" y="16450"/>
                  <a:pt x="6646" y="16782"/>
                </a:cubicBezTo>
                <a:cubicBezTo>
                  <a:pt x="6997" y="16571"/>
                  <a:pt x="7241" y="16303"/>
                  <a:pt x="7478" y="16010"/>
                </a:cubicBezTo>
                <a:cubicBezTo>
                  <a:pt x="7614" y="15842"/>
                  <a:pt x="7756" y="15676"/>
                  <a:pt x="7891" y="15508"/>
                </a:cubicBezTo>
                <a:cubicBezTo>
                  <a:pt x="7948" y="15437"/>
                  <a:pt x="7989" y="15394"/>
                  <a:pt x="8076" y="15347"/>
                </a:cubicBezTo>
                <a:cubicBezTo>
                  <a:pt x="8179" y="15291"/>
                  <a:pt x="8283" y="15236"/>
                  <a:pt x="8386" y="15180"/>
                </a:cubicBezTo>
                <a:cubicBezTo>
                  <a:pt x="8274" y="15340"/>
                  <a:pt x="8210" y="15506"/>
                  <a:pt x="8161" y="15682"/>
                </a:cubicBezTo>
                <a:cubicBezTo>
                  <a:pt x="8094" y="15906"/>
                  <a:pt x="7945" y="16108"/>
                  <a:pt x="7763" y="16285"/>
                </a:cubicBezTo>
                <a:cubicBezTo>
                  <a:pt x="7603" y="16442"/>
                  <a:pt x="7416" y="16579"/>
                  <a:pt x="7220" y="16708"/>
                </a:cubicBezTo>
                <a:cubicBezTo>
                  <a:pt x="7026" y="16837"/>
                  <a:pt x="6796" y="16921"/>
                  <a:pt x="6620" y="17069"/>
                </a:cubicBezTo>
                <a:close/>
                <a:moveTo>
                  <a:pt x="20843" y="16466"/>
                </a:moveTo>
                <a:cubicBezTo>
                  <a:pt x="21111" y="16410"/>
                  <a:pt x="21348" y="16293"/>
                  <a:pt x="21600" y="16207"/>
                </a:cubicBezTo>
                <a:cubicBezTo>
                  <a:pt x="21537" y="16225"/>
                  <a:pt x="21474" y="16245"/>
                  <a:pt x="21411" y="16265"/>
                </a:cubicBezTo>
                <a:cubicBezTo>
                  <a:pt x="21142" y="16349"/>
                  <a:pt x="20866" y="16456"/>
                  <a:pt x="20569" y="16437"/>
                </a:cubicBezTo>
                <a:cubicBezTo>
                  <a:pt x="20240" y="16431"/>
                  <a:pt x="19936" y="16223"/>
                  <a:pt x="19670" y="16093"/>
                </a:cubicBezTo>
                <a:cubicBezTo>
                  <a:pt x="19927" y="16128"/>
                  <a:pt x="20148" y="16126"/>
                  <a:pt x="20396" y="16061"/>
                </a:cubicBezTo>
                <a:cubicBezTo>
                  <a:pt x="20634" y="15998"/>
                  <a:pt x="20845" y="15946"/>
                  <a:pt x="21095" y="15989"/>
                </a:cubicBezTo>
                <a:cubicBezTo>
                  <a:pt x="20953" y="15956"/>
                  <a:pt x="20816" y="15948"/>
                  <a:pt x="20670" y="15969"/>
                </a:cubicBezTo>
                <a:cubicBezTo>
                  <a:pt x="20480" y="15995"/>
                  <a:pt x="20294" y="16062"/>
                  <a:pt x="20100" y="16064"/>
                </a:cubicBezTo>
                <a:cubicBezTo>
                  <a:pt x="19861" y="16066"/>
                  <a:pt x="19629" y="16002"/>
                  <a:pt x="19396" y="15964"/>
                </a:cubicBezTo>
                <a:cubicBezTo>
                  <a:pt x="18779" y="15864"/>
                  <a:pt x="18153" y="15829"/>
                  <a:pt x="17534" y="15742"/>
                </a:cubicBezTo>
                <a:cubicBezTo>
                  <a:pt x="17324" y="15713"/>
                  <a:pt x="17112" y="15703"/>
                  <a:pt x="16902" y="15675"/>
                </a:cubicBezTo>
                <a:cubicBezTo>
                  <a:pt x="16616" y="15636"/>
                  <a:pt x="16337" y="15543"/>
                  <a:pt x="16062" y="15473"/>
                </a:cubicBezTo>
                <a:cubicBezTo>
                  <a:pt x="15534" y="15339"/>
                  <a:pt x="15001" y="15213"/>
                  <a:pt x="14460" y="15116"/>
                </a:cubicBezTo>
                <a:cubicBezTo>
                  <a:pt x="13944" y="15011"/>
                  <a:pt x="13396" y="14479"/>
                  <a:pt x="13083" y="14131"/>
                </a:cubicBezTo>
                <a:cubicBezTo>
                  <a:pt x="12965" y="13323"/>
                  <a:pt x="12787" y="12110"/>
                  <a:pt x="12772" y="11967"/>
                </a:cubicBezTo>
                <a:cubicBezTo>
                  <a:pt x="12750" y="11751"/>
                  <a:pt x="12843" y="11183"/>
                  <a:pt x="12843" y="11183"/>
                </a:cubicBezTo>
                <a:lnTo>
                  <a:pt x="12633" y="10688"/>
                </a:lnTo>
                <a:lnTo>
                  <a:pt x="12633" y="9073"/>
                </a:lnTo>
                <a:lnTo>
                  <a:pt x="12422" y="7858"/>
                </a:lnTo>
                <a:lnTo>
                  <a:pt x="12422" y="5721"/>
                </a:lnTo>
                <a:lnTo>
                  <a:pt x="12212" y="4845"/>
                </a:lnTo>
                <a:lnTo>
                  <a:pt x="12212" y="3262"/>
                </a:lnTo>
                <a:cubicBezTo>
                  <a:pt x="12212" y="3262"/>
                  <a:pt x="12136" y="2934"/>
                  <a:pt x="12056" y="2639"/>
                </a:cubicBezTo>
                <a:cubicBezTo>
                  <a:pt x="12024" y="2063"/>
                  <a:pt x="11996" y="1519"/>
                  <a:pt x="11972" y="1020"/>
                </a:cubicBezTo>
                <a:cubicBezTo>
                  <a:pt x="11958" y="746"/>
                  <a:pt x="11849" y="213"/>
                  <a:pt x="11838" y="0"/>
                </a:cubicBezTo>
                <a:lnTo>
                  <a:pt x="9835" y="244"/>
                </a:lnTo>
                <a:cubicBezTo>
                  <a:pt x="9728" y="2264"/>
                  <a:pt x="9590" y="5069"/>
                  <a:pt x="9385" y="7718"/>
                </a:cubicBezTo>
                <a:lnTo>
                  <a:pt x="9091" y="8608"/>
                </a:lnTo>
                <a:lnTo>
                  <a:pt x="9198" y="9604"/>
                </a:lnTo>
                <a:cubicBezTo>
                  <a:pt x="9198" y="9604"/>
                  <a:pt x="9198" y="9604"/>
                  <a:pt x="9198" y="9605"/>
                </a:cubicBezTo>
                <a:lnTo>
                  <a:pt x="8707" y="13394"/>
                </a:lnTo>
                <a:cubicBezTo>
                  <a:pt x="8707" y="13394"/>
                  <a:pt x="8707" y="13394"/>
                  <a:pt x="8707" y="13394"/>
                </a:cubicBezTo>
                <a:lnTo>
                  <a:pt x="8391" y="13824"/>
                </a:lnTo>
                <a:cubicBezTo>
                  <a:pt x="8391" y="13824"/>
                  <a:pt x="8585" y="14047"/>
                  <a:pt x="8562" y="14139"/>
                </a:cubicBezTo>
                <a:cubicBezTo>
                  <a:pt x="8561" y="14140"/>
                  <a:pt x="8566" y="14141"/>
                  <a:pt x="8566" y="14142"/>
                </a:cubicBezTo>
                <a:cubicBezTo>
                  <a:pt x="8515" y="14346"/>
                  <a:pt x="8463" y="14530"/>
                  <a:pt x="8408" y="14689"/>
                </a:cubicBezTo>
                <a:cubicBezTo>
                  <a:pt x="7906" y="14986"/>
                  <a:pt x="7400" y="15274"/>
                  <a:pt x="6927" y="15598"/>
                </a:cubicBezTo>
                <a:cubicBezTo>
                  <a:pt x="6863" y="15642"/>
                  <a:pt x="6800" y="15683"/>
                  <a:pt x="6737" y="15730"/>
                </a:cubicBezTo>
                <a:cubicBezTo>
                  <a:pt x="6680" y="15773"/>
                  <a:pt x="6605" y="15778"/>
                  <a:pt x="6530" y="15794"/>
                </a:cubicBezTo>
                <a:cubicBezTo>
                  <a:pt x="6390" y="15824"/>
                  <a:pt x="6247" y="15845"/>
                  <a:pt x="6103" y="15863"/>
                </a:cubicBezTo>
                <a:cubicBezTo>
                  <a:pt x="5886" y="15891"/>
                  <a:pt x="5687" y="15942"/>
                  <a:pt x="5489" y="16020"/>
                </a:cubicBezTo>
                <a:cubicBezTo>
                  <a:pt x="5181" y="16139"/>
                  <a:pt x="4902" y="16282"/>
                  <a:pt x="4562" y="16334"/>
                </a:cubicBezTo>
                <a:cubicBezTo>
                  <a:pt x="4232" y="16384"/>
                  <a:pt x="3887" y="16293"/>
                  <a:pt x="3553" y="16318"/>
                </a:cubicBezTo>
                <a:cubicBezTo>
                  <a:pt x="2964" y="16361"/>
                  <a:pt x="2383" y="16510"/>
                  <a:pt x="1806" y="16609"/>
                </a:cubicBezTo>
                <a:cubicBezTo>
                  <a:pt x="1202" y="16713"/>
                  <a:pt x="559" y="16512"/>
                  <a:pt x="0" y="16777"/>
                </a:cubicBezTo>
                <a:cubicBezTo>
                  <a:pt x="551" y="16554"/>
                  <a:pt x="1113" y="16770"/>
                  <a:pt x="1691" y="16720"/>
                </a:cubicBezTo>
                <a:cubicBezTo>
                  <a:pt x="1326" y="16870"/>
                  <a:pt x="984" y="17038"/>
                  <a:pt x="561" y="17028"/>
                </a:cubicBezTo>
                <a:cubicBezTo>
                  <a:pt x="1107" y="17071"/>
                  <a:pt x="1533" y="16802"/>
                  <a:pt x="2037" y="16687"/>
                </a:cubicBezTo>
                <a:cubicBezTo>
                  <a:pt x="2293" y="16628"/>
                  <a:pt x="2576" y="16610"/>
                  <a:pt x="2839" y="16575"/>
                </a:cubicBezTo>
                <a:cubicBezTo>
                  <a:pt x="3118" y="16538"/>
                  <a:pt x="3414" y="16499"/>
                  <a:pt x="3697" y="16514"/>
                </a:cubicBezTo>
                <a:cubicBezTo>
                  <a:pt x="3208" y="16630"/>
                  <a:pt x="2781" y="16864"/>
                  <a:pt x="2298" y="16993"/>
                </a:cubicBezTo>
                <a:cubicBezTo>
                  <a:pt x="1911" y="17097"/>
                  <a:pt x="1519" y="17110"/>
                  <a:pt x="1115" y="17095"/>
                </a:cubicBezTo>
                <a:cubicBezTo>
                  <a:pt x="1394" y="17120"/>
                  <a:pt x="1667" y="17133"/>
                  <a:pt x="1947" y="17111"/>
                </a:cubicBezTo>
                <a:cubicBezTo>
                  <a:pt x="1887" y="17288"/>
                  <a:pt x="1642" y="17358"/>
                  <a:pt x="1444" y="17403"/>
                </a:cubicBezTo>
                <a:cubicBezTo>
                  <a:pt x="1622" y="17373"/>
                  <a:pt x="1819" y="17329"/>
                  <a:pt x="1934" y="17207"/>
                </a:cubicBezTo>
                <a:cubicBezTo>
                  <a:pt x="1962" y="17176"/>
                  <a:pt x="1981" y="17141"/>
                  <a:pt x="1997" y="17106"/>
                </a:cubicBezTo>
                <a:cubicBezTo>
                  <a:pt x="2056" y="17099"/>
                  <a:pt x="2116" y="17093"/>
                  <a:pt x="2174" y="17082"/>
                </a:cubicBezTo>
                <a:cubicBezTo>
                  <a:pt x="2296" y="17062"/>
                  <a:pt x="2417" y="17034"/>
                  <a:pt x="2536" y="17003"/>
                </a:cubicBezTo>
                <a:cubicBezTo>
                  <a:pt x="2308" y="17177"/>
                  <a:pt x="2122" y="17382"/>
                  <a:pt x="1895" y="17556"/>
                </a:cubicBezTo>
                <a:cubicBezTo>
                  <a:pt x="1695" y="17709"/>
                  <a:pt x="1414" y="17882"/>
                  <a:pt x="1136" y="17744"/>
                </a:cubicBezTo>
                <a:cubicBezTo>
                  <a:pt x="1290" y="17832"/>
                  <a:pt x="1470" y="17821"/>
                  <a:pt x="1635" y="17755"/>
                </a:cubicBezTo>
                <a:cubicBezTo>
                  <a:pt x="1628" y="17877"/>
                  <a:pt x="1644" y="17971"/>
                  <a:pt x="1572" y="18084"/>
                </a:cubicBezTo>
                <a:cubicBezTo>
                  <a:pt x="1497" y="18203"/>
                  <a:pt x="1404" y="18310"/>
                  <a:pt x="1353" y="18437"/>
                </a:cubicBezTo>
                <a:cubicBezTo>
                  <a:pt x="1435" y="18272"/>
                  <a:pt x="1605" y="18143"/>
                  <a:pt x="1671" y="17973"/>
                </a:cubicBezTo>
                <a:cubicBezTo>
                  <a:pt x="1689" y="17926"/>
                  <a:pt x="1664" y="17752"/>
                  <a:pt x="1708" y="17726"/>
                </a:cubicBezTo>
                <a:cubicBezTo>
                  <a:pt x="1827" y="17658"/>
                  <a:pt x="1941" y="17589"/>
                  <a:pt x="2048" y="17510"/>
                </a:cubicBezTo>
                <a:cubicBezTo>
                  <a:pt x="2263" y="17352"/>
                  <a:pt x="2461" y="17182"/>
                  <a:pt x="2683" y="17030"/>
                </a:cubicBezTo>
                <a:cubicBezTo>
                  <a:pt x="2741" y="16991"/>
                  <a:pt x="2799" y="16940"/>
                  <a:pt x="2864" y="16907"/>
                </a:cubicBezTo>
                <a:cubicBezTo>
                  <a:pt x="3022" y="16855"/>
                  <a:pt x="3181" y="16805"/>
                  <a:pt x="3339" y="16753"/>
                </a:cubicBezTo>
                <a:cubicBezTo>
                  <a:pt x="3176" y="16953"/>
                  <a:pt x="3125" y="17177"/>
                  <a:pt x="2872" y="17328"/>
                </a:cubicBezTo>
                <a:cubicBezTo>
                  <a:pt x="2665" y="17451"/>
                  <a:pt x="2413" y="17521"/>
                  <a:pt x="2187" y="17621"/>
                </a:cubicBezTo>
                <a:cubicBezTo>
                  <a:pt x="2433" y="17529"/>
                  <a:pt x="2706" y="17470"/>
                  <a:pt x="2931" y="17346"/>
                </a:cubicBezTo>
                <a:cubicBezTo>
                  <a:pt x="2800" y="17527"/>
                  <a:pt x="2607" y="17613"/>
                  <a:pt x="2363" y="17671"/>
                </a:cubicBezTo>
                <a:cubicBezTo>
                  <a:pt x="2538" y="17639"/>
                  <a:pt x="2709" y="17597"/>
                  <a:pt x="2841" y="17495"/>
                </a:cubicBezTo>
                <a:cubicBezTo>
                  <a:pt x="2904" y="17445"/>
                  <a:pt x="2959" y="17388"/>
                  <a:pt x="3005" y="17327"/>
                </a:cubicBezTo>
                <a:cubicBezTo>
                  <a:pt x="3052" y="17263"/>
                  <a:pt x="3118" y="17216"/>
                  <a:pt x="3172" y="17156"/>
                </a:cubicBezTo>
                <a:cubicBezTo>
                  <a:pt x="3293" y="17017"/>
                  <a:pt x="3354" y="16821"/>
                  <a:pt x="3533" y="16721"/>
                </a:cubicBezTo>
                <a:cubicBezTo>
                  <a:pt x="3680" y="16638"/>
                  <a:pt x="3901" y="16622"/>
                  <a:pt x="4079" y="16619"/>
                </a:cubicBezTo>
                <a:cubicBezTo>
                  <a:pt x="3869" y="16743"/>
                  <a:pt x="3697" y="16892"/>
                  <a:pt x="3554" y="17066"/>
                </a:cubicBezTo>
                <a:cubicBezTo>
                  <a:pt x="3395" y="17259"/>
                  <a:pt x="3257" y="17453"/>
                  <a:pt x="3055" y="17623"/>
                </a:cubicBezTo>
                <a:cubicBezTo>
                  <a:pt x="2808" y="17831"/>
                  <a:pt x="2512" y="17977"/>
                  <a:pt x="2221" y="18142"/>
                </a:cubicBezTo>
                <a:cubicBezTo>
                  <a:pt x="1984" y="18272"/>
                  <a:pt x="1794" y="18428"/>
                  <a:pt x="1725" y="18655"/>
                </a:cubicBezTo>
                <a:cubicBezTo>
                  <a:pt x="1796" y="18474"/>
                  <a:pt x="1938" y="18347"/>
                  <a:pt x="2132" y="18240"/>
                </a:cubicBezTo>
                <a:cubicBezTo>
                  <a:pt x="2405" y="18088"/>
                  <a:pt x="2704" y="17975"/>
                  <a:pt x="2970" y="17814"/>
                </a:cubicBezTo>
                <a:cubicBezTo>
                  <a:pt x="2954" y="17872"/>
                  <a:pt x="2949" y="17932"/>
                  <a:pt x="2948" y="17992"/>
                </a:cubicBezTo>
                <a:cubicBezTo>
                  <a:pt x="2946" y="18072"/>
                  <a:pt x="2918" y="18089"/>
                  <a:pt x="2852" y="18153"/>
                </a:cubicBezTo>
                <a:cubicBezTo>
                  <a:pt x="2716" y="18287"/>
                  <a:pt x="2587" y="18411"/>
                  <a:pt x="2398" y="18498"/>
                </a:cubicBezTo>
                <a:cubicBezTo>
                  <a:pt x="2626" y="18409"/>
                  <a:pt x="2774" y="18262"/>
                  <a:pt x="2950" y="18121"/>
                </a:cubicBezTo>
                <a:cubicBezTo>
                  <a:pt x="2969" y="18449"/>
                  <a:pt x="3025" y="18771"/>
                  <a:pt x="2678" y="19007"/>
                </a:cubicBezTo>
                <a:cubicBezTo>
                  <a:pt x="3009" y="18811"/>
                  <a:pt x="3031" y="18520"/>
                  <a:pt x="3030" y="18215"/>
                </a:cubicBezTo>
                <a:cubicBezTo>
                  <a:pt x="3147" y="18361"/>
                  <a:pt x="3359" y="18295"/>
                  <a:pt x="3507" y="18394"/>
                </a:cubicBezTo>
                <a:cubicBezTo>
                  <a:pt x="3640" y="18483"/>
                  <a:pt x="3655" y="18638"/>
                  <a:pt x="3667" y="18766"/>
                </a:cubicBezTo>
                <a:cubicBezTo>
                  <a:pt x="3665" y="18601"/>
                  <a:pt x="3648" y="18382"/>
                  <a:pt x="3416" y="18317"/>
                </a:cubicBezTo>
                <a:cubicBezTo>
                  <a:pt x="3314" y="18289"/>
                  <a:pt x="3194" y="18293"/>
                  <a:pt x="3120" y="18222"/>
                </a:cubicBezTo>
                <a:cubicBezTo>
                  <a:pt x="3042" y="18148"/>
                  <a:pt x="3030" y="18042"/>
                  <a:pt x="3044" y="17950"/>
                </a:cubicBezTo>
                <a:cubicBezTo>
                  <a:pt x="3057" y="17870"/>
                  <a:pt x="3081" y="17789"/>
                  <a:pt x="3131" y="17718"/>
                </a:cubicBezTo>
                <a:cubicBezTo>
                  <a:pt x="3187" y="17637"/>
                  <a:pt x="3301" y="17573"/>
                  <a:pt x="3378" y="17502"/>
                </a:cubicBezTo>
                <a:cubicBezTo>
                  <a:pt x="3509" y="17382"/>
                  <a:pt x="3613" y="17248"/>
                  <a:pt x="3733" y="17121"/>
                </a:cubicBezTo>
                <a:cubicBezTo>
                  <a:pt x="3868" y="16979"/>
                  <a:pt x="4035" y="16862"/>
                  <a:pt x="4223" y="16767"/>
                </a:cubicBezTo>
                <a:cubicBezTo>
                  <a:pt x="4466" y="16645"/>
                  <a:pt x="4721" y="16588"/>
                  <a:pt x="4988" y="16517"/>
                </a:cubicBezTo>
                <a:cubicBezTo>
                  <a:pt x="5418" y="16402"/>
                  <a:pt x="5799" y="16223"/>
                  <a:pt x="6252" y="16165"/>
                </a:cubicBezTo>
                <a:cubicBezTo>
                  <a:pt x="6083" y="16385"/>
                  <a:pt x="5951" y="16609"/>
                  <a:pt x="5858" y="16857"/>
                </a:cubicBezTo>
                <a:cubicBezTo>
                  <a:pt x="5834" y="16921"/>
                  <a:pt x="5838" y="17004"/>
                  <a:pt x="5751" y="17018"/>
                </a:cubicBezTo>
                <a:cubicBezTo>
                  <a:pt x="5658" y="17032"/>
                  <a:pt x="5567" y="17051"/>
                  <a:pt x="5476" y="17073"/>
                </a:cubicBezTo>
                <a:cubicBezTo>
                  <a:pt x="5305" y="17116"/>
                  <a:pt x="5137" y="17181"/>
                  <a:pt x="4989" y="17262"/>
                </a:cubicBezTo>
                <a:cubicBezTo>
                  <a:pt x="4783" y="17373"/>
                  <a:pt x="4542" y="17424"/>
                  <a:pt x="4293" y="17407"/>
                </a:cubicBezTo>
                <a:cubicBezTo>
                  <a:pt x="4082" y="17394"/>
                  <a:pt x="3947" y="17456"/>
                  <a:pt x="3829" y="17592"/>
                </a:cubicBezTo>
                <a:cubicBezTo>
                  <a:pt x="3728" y="17708"/>
                  <a:pt x="3598" y="17799"/>
                  <a:pt x="3463" y="17889"/>
                </a:cubicBezTo>
                <a:cubicBezTo>
                  <a:pt x="3549" y="17839"/>
                  <a:pt x="3633" y="17789"/>
                  <a:pt x="3713" y="17732"/>
                </a:cubicBezTo>
                <a:cubicBezTo>
                  <a:pt x="3822" y="17655"/>
                  <a:pt x="3896" y="17538"/>
                  <a:pt x="4027" y="17482"/>
                </a:cubicBezTo>
                <a:cubicBezTo>
                  <a:pt x="4148" y="17425"/>
                  <a:pt x="4320" y="17478"/>
                  <a:pt x="4449" y="17485"/>
                </a:cubicBezTo>
                <a:cubicBezTo>
                  <a:pt x="4537" y="17492"/>
                  <a:pt x="4648" y="17470"/>
                  <a:pt x="4731" y="17449"/>
                </a:cubicBezTo>
                <a:cubicBezTo>
                  <a:pt x="4443" y="17716"/>
                  <a:pt x="4280" y="18047"/>
                  <a:pt x="3940" y="18280"/>
                </a:cubicBezTo>
                <a:cubicBezTo>
                  <a:pt x="4336" y="18044"/>
                  <a:pt x="4527" y="17667"/>
                  <a:pt x="4903" y="17418"/>
                </a:cubicBezTo>
                <a:cubicBezTo>
                  <a:pt x="4897" y="17525"/>
                  <a:pt x="4967" y="17621"/>
                  <a:pt x="5006" y="17720"/>
                </a:cubicBezTo>
                <a:cubicBezTo>
                  <a:pt x="5048" y="17829"/>
                  <a:pt x="5029" y="17931"/>
                  <a:pt x="4968" y="18032"/>
                </a:cubicBezTo>
                <a:cubicBezTo>
                  <a:pt x="4859" y="18213"/>
                  <a:pt x="4678" y="18363"/>
                  <a:pt x="4613" y="18560"/>
                </a:cubicBezTo>
                <a:cubicBezTo>
                  <a:pt x="4740" y="18259"/>
                  <a:pt x="5187" y="18050"/>
                  <a:pt x="5080" y="17699"/>
                </a:cubicBezTo>
                <a:cubicBezTo>
                  <a:pt x="5056" y="17619"/>
                  <a:pt x="5006" y="17538"/>
                  <a:pt x="5005" y="17454"/>
                </a:cubicBezTo>
                <a:cubicBezTo>
                  <a:pt x="5001" y="17359"/>
                  <a:pt x="5058" y="17326"/>
                  <a:pt x="5157" y="17290"/>
                </a:cubicBezTo>
                <a:cubicBezTo>
                  <a:pt x="5350" y="17218"/>
                  <a:pt x="5550" y="17170"/>
                  <a:pt x="5761" y="17148"/>
                </a:cubicBezTo>
                <a:cubicBezTo>
                  <a:pt x="5635" y="17577"/>
                  <a:pt x="5567" y="18019"/>
                  <a:pt x="5397" y="18439"/>
                </a:cubicBezTo>
                <a:cubicBezTo>
                  <a:pt x="5290" y="18706"/>
                  <a:pt x="5137" y="18966"/>
                  <a:pt x="4901" y="19177"/>
                </a:cubicBezTo>
                <a:cubicBezTo>
                  <a:pt x="4695" y="19360"/>
                  <a:pt x="4443" y="19486"/>
                  <a:pt x="4164" y="19588"/>
                </a:cubicBezTo>
                <a:cubicBezTo>
                  <a:pt x="4469" y="19495"/>
                  <a:pt x="4745" y="19374"/>
                  <a:pt x="4975" y="19186"/>
                </a:cubicBezTo>
                <a:cubicBezTo>
                  <a:pt x="5246" y="18966"/>
                  <a:pt x="5427" y="18686"/>
                  <a:pt x="5560" y="18398"/>
                </a:cubicBezTo>
                <a:cubicBezTo>
                  <a:pt x="5572" y="18535"/>
                  <a:pt x="5611" y="18667"/>
                  <a:pt x="5674" y="18794"/>
                </a:cubicBezTo>
                <a:cubicBezTo>
                  <a:pt x="5742" y="18935"/>
                  <a:pt x="5839" y="19069"/>
                  <a:pt x="5878" y="19218"/>
                </a:cubicBezTo>
                <a:cubicBezTo>
                  <a:pt x="5934" y="19482"/>
                  <a:pt x="5709" y="19649"/>
                  <a:pt x="5482" y="19812"/>
                </a:cubicBezTo>
                <a:cubicBezTo>
                  <a:pt x="5610" y="19732"/>
                  <a:pt x="5748" y="19653"/>
                  <a:pt x="5841" y="19545"/>
                </a:cubicBezTo>
                <a:cubicBezTo>
                  <a:pt x="5968" y="19396"/>
                  <a:pt x="5958" y="19225"/>
                  <a:pt x="5894" y="19059"/>
                </a:cubicBezTo>
                <a:cubicBezTo>
                  <a:pt x="5828" y="18887"/>
                  <a:pt x="5733" y="18725"/>
                  <a:pt x="5704" y="18545"/>
                </a:cubicBezTo>
                <a:cubicBezTo>
                  <a:pt x="5675" y="18366"/>
                  <a:pt x="5704" y="18188"/>
                  <a:pt x="5745" y="18011"/>
                </a:cubicBezTo>
                <a:cubicBezTo>
                  <a:pt x="5815" y="18101"/>
                  <a:pt x="5889" y="18189"/>
                  <a:pt x="5963" y="18277"/>
                </a:cubicBezTo>
                <a:cubicBezTo>
                  <a:pt x="6021" y="18346"/>
                  <a:pt x="6031" y="18352"/>
                  <a:pt x="6003" y="18434"/>
                </a:cubicBezTo>
                <a:cubicBezTo>
                  <a:pt x="5977" y="18511"/>
                  <a:pt x="5960" y="18589"/>
                  <a:pt x="5954" y="18668"/>
                </a:cubicBezTo>
                <a:cubicBezTo>
                  <a:pt x="5938" y="18858"/>
                  <a:pt x="5938" y="19173"/>
                  <a:pt x="6212" y="19253"/>
                </a:cubicBezTo>
                <a:cubicBezTo>
                  <a:pt x="5864" y="19130"/>
                  <a:pt x="5987" y="18630"/>
                  <a:pt x="6091" y="18415"/>
                </a:cubicBezTo>
                <a:cubicBezTo>
                  <a:pt x="6187" y="18505"/>
                  <a:pt x="6311" y="18559"/>
                  <a:pt x="6420" y="18636"/>
                </a:cubicBezTo>
                <a:cubicBezTo>
                  <a:pt x="6538" y="18718"/>
                  <a:pt x="6600" y="18819"/>
                  <a:pt x="6631" y="18940"/>
                </a:cubicBezTo>
                <a:cubicBezTo>
                  <a:pt x="6684" y="19140"/>
                  <a:pt x="6698" y="19378"/>
                  <a:pt x="6576" y="19566"/>
                </a:cubicBezTo>
                <a:cubicBezTo>
                  <a:pt x="6764" y="19318"/>
                  <a:pt x="6770" y="18868"/>
                  <a:pt x="6538" y="18639"/>
                </a:cubicBezTo>
                <a:cubicBezTo>
                  <a:pt x="6474" y="18576"/>
                  <a:pt x="6394" y="18523"/>
                  <a:pt x="6314" y="18473"/>
                </a:cubicBezTo>
                <a:cubicBezTo>
                  <a:pt x="6272" y="18444"/>
                  <a:pt x="6233" y="18414"/>
                  <a:pt x="6199" y="18379"/>
                </a:cubicBezTo>
                <a:cubicBezTo>
                  <a:pt x="6141" y="18321"/>
                  <a:pt x="6144" y="18312"/>
                  <a:pt x="6190" y="18248"/>
                </a:cubicBezTo>
                <a:cubicBezTo>
                  <a:pt x="6314" y="18076"/>
                  <a:pt x="6549" y="17969"/>
                  <a:pt x="6690" y="17805"/>
                </a:cubicBezTo>
                <a:cubicBezTo>
                  <a:pt x="6981" y="18132"/>
                  <a:pt x="7183" y="18542"/>
                  <a:pt x="7203" y="18946"/>
                </a:cubicBezTo>
                <a:cubicBezTo>
                  <a:pt x="7222" y="19333"/>
                  <a:pt x="7038" y="19672"/>
                  <a:pt x="6702" y="19946"/>
                </a:cubicBezTo>
                <a:cubicBezTo>
                  <a:pt x="6919" y="19791"/>
                  <a:pt x="7093" y="19612"/>
                  <a:pt x="7194" y="19393"/>
                </a:cubicBezTo>
                <a:cubicBezTo>
                  <a:pt x="7151" y="19555"/>
                  <a:pt x="7149" y="19714"/>
                  <a:pt x="7165" y="19879"/>
                </a:cubicBezTo>
                <a:cubicBezTo>
                  <a:pt x="7158" y="19404"/>
                  <a:pt x="7410" y="19017"/>
                  <a:pt x="7683" y="18606"/>
                </a:cubicBezTo>
                <a:cubicBezTo>
                  <a:pt x="7662" y="18790"/>
                  <a:pt x="7573" y="18964"/>
                  <a:pt x="7558" y="19148"/>
                </a:cubicBezTo>
                <a:cubicBezTo>
                  <a:pt x="7544" y="19328"/>
                  <a:pt x="7606" y="19483"/>
                  <a:pt x="7726" y="19633"/>
                </a:cubicBezTo>
                <a:cubicBezTo>
                  <a:pt x="7576" y="19414"/>
                  <a:pt x="7569" y="19203"/>
                  <a:pt x="7650" y="18964"/>
                </a:cubicBezTo>
                <a:cubicBezTo>
                  <a:pt x="7693" y="18840"/>
                  <a:pt x="7757" y="18717"/>
                  <a:pt x="7776" y="18588"/>
                </a:cubicBezTo>
                <a:cubicBezTo>
                  <a:pt x="7780" y="18559"/>
                  <a:pt x="7762" y="18488"/>
                  <a:pt x="7777" y="18464"/>
                </a:cubicBezTo>
                <a:cubicBezTo>
                  <a:pt x="7822" y="18394"/>
                  <a:pt x="7865" y="18324"/>
                  <a:pt x="7906" y="18252"/>
                </a:cubicBezTo>
                <a:cubicBezTo>
                  <a:pt x="7957" y="18875"/>
                  <a:pt x="8141" y="19484"/>
                  <a:pt x="8245" y="20102"/>
                </a:cubicBezTo>
                <a:cubicBezTo>
                  <a:pt x="8207" y="19648"/>
                  <a:pt x="8126" y="19197"/>
                  <a:pt x="8085" y="18743"/>
                </a:cubicBezTo>
                <a:cubicBezTo>
                  <a:pt x="8397" y="18223"/>
                  <a:pt x="8508" y="17643"/>
                  <a:pt x="8678" y="17087"/>
                </a:cubicBezTo>
                <a:cubicBezTo>
                  <a:pt x="8724" y="17174"/>
                  <a:pt x="8796" y="17252"/>
                  <a:pt x="8832" y="17343"/>
                </a:cubicBezTo>
                <a:cubicBezTo>
                  <a:pt x="8869" y="17443"/>
                  <a:pt x="8856" y="17550"/>
                  <a:pt x="8825" y="17650"/>
                </a:cubicBezTo>
                <a:cubicBezTo>
                  <a:pt x="8781" y="17795"/>
                  <a:pt x="8698" y="17931"/>
                  <a:pt x="8623" y="18068"/>
                </a:cubicBezTo>
                <a:cubicBezTo>
                  <a:pt x="8757" y="17863"/>
                  <a:pt x="8929" y="17640"/>
                  <a:pt x="8907" y="17400"/>
                </a:cubicBezTo>
                <a:cubicBezTo>
                  <a:pt x="8896" y="17278"/>
                  <a:pt x="8811" y="17177"/>
                  <a:pt x="8762" y="17064"/>
                </a:cubicBezTo>
                <a:cubicBezTo>
                  <a:pt x="8727" y="16985"/>
                  <a:pt x="8745" y="16868"/>
                  <a:pt x="8773" y="16789"/>
                </a:cubicBezTo>
                <a:cubicBezTo>
                  <a:pt x="8937" y="16954"/>
                  <a:pt x="9140" y="17042"/>
                  <a:pt x="9134" y="17273"/>
                </a:cubicBezTo>
                <a:cubicBezTo>
                  <a:pt x="9128" y="17497"/>
                  <a:pt x="8962" y="17694"/>
                  <a:pt x="8820" y="17878"/>
                </a:cubicBezTo>
                <a:cubicBezTo>
                  <a:pt x="9067" y="17602"/>
                  <a:pt x="9377" y="17229"/>
                  <a:pt x="9048" y="16915"/>
                </a:cubicBezTo>
                <a:cubicBezTo>
                  <a:pt x="8980" y="16850"/>
                  <a:pt x="8899" y="16792"/>
                  <a:pt x="8842" y="16720"/>
                </a:cubicBezTo>
                <a:cubicBezTo>
                  <a:pt x="8786" y="16647"/>
                  <a:pt x="8884" y="16522"/>
                  <a:pt x="8930" y="16451"/>
                </a:cubicBezTo>
                <a:cubicBezTo>
                  <a:pt x="8982" y="16370"/>
                  <a:pt x="9141" y="16328"/>
                  <a:pt x="9234" y="16274"/>
                </a:cubicBezTo>
                <a:cubicBezTo>
                  <a:pt x="9337" y="16215"/>
                  <a:pt x="9435" y="16151"/>
                  <a:pt x="9534" y="16087"/>
                </a:cubicBezTo>
                <a:cubicBezTo>
                  <a:pt x="9521" y="16388"/>
                  <a:pt x="9596" y="16687"/>
                  <a:pt x="9663" y="16981"/>
                </a:cubicBezTo>
                <a:cubicBezTo>
                  <a:pt x="9698" y="17131"/>
                  <a:pt x="9734" y="17280"/>
                  <a:pt x="9761" y="17431"/>
                </a:cubicBezTo>
                <a:cubicBezTo>
                  <a:pt x="9774" y="17507"/>
                  <a:pt x="9794" y="17554"/>
                  <a:pt x="9738" y="17621"/>
                </a:cubicBezTo>
                <a:cubicBezTo>
                  <a:pt x="9691" y="17676"/>
                  <a:pt x="9635" y="17725"/>
                  <a:pt x="9576" y="17772"/>
                </a:cubicBezTo>
                <a:cubicBezTo>
                  <a:pt x="9299" y="17989"/>
                  <a:pt x="9000" y="18196"/>
                  <a:pt x="8785" y="18456"/>
                </a:cubicBezTo>
                <a:cubicBezTo>
                  <a:pt x="8599" y="18681"/>
                  <a:pt x="8527" y="18925"/>
                  <a:pt x="8518" y="19191"/>
                </a:cubicBezTo>
                <a:cubicBezTo>
                  <a:pt x="8544" y="18970"/>
                  <a:pt x="8608" y="18763"/>
                  <a:pt x="8760" y="18574"/>
                </a:cubicBezTo>
                <a:cubicBezTo>
                  <a:pt x="8935" y="18356"/>
                  <a:pt x="9189" y="18178"/>
                  <a:pt x="9434" y="18011"/>
                </a:cubicBezTo>
                <a:cubicBezTo>
                  <a:pt x="9180" y="18347"/>
                  <a:pt x="8912" y="18655"/>
                  <a:pt x="8918" y="19063"/>
                </a:cubicBezTo>
                <a:cubicBezTo>
                  <a:pt x="8939" y="18761"/>
                  <a:pt x="9099" y="18517"/>
                  <a:pt x="9315" y="18274"/>
                </a:cubicBezTo>
                <a:cubicBezTo>
                  <a:pt x="9260" y="18551"/>
                  <a:pt x="9232" y="18834"/>
                  <a:pt x="9324" y="19107"/>
                </a:cubicBezTo>
                <a:cubicBezTo>
                  <a:pt x="9253" y="18824"/>
                  <a:pt x="9294" y="18497"/>
                  <a:pt x="9405" y="18222"/>
                </a:cubicBezTo>
                <a:cubicBezTo>
                  <a:pt x="9478" y="18041"/>
                  <a:pt x="9657" y="17884"/>
                  <a:pt x="9815" y="17744"/>
                </a:cubicBezTo>
                <a:cubicBezTo>
                  <a:pt x="9849" y="17936"/>
                  <a:pt x="9869" y="18132"/>
                  <a:pt x="9885" y="18326"/>
                </a:cubicBezTo>
                <a:cubicBezTo>
                  <a:pt x="9905" y="18556"/>
                  <a:pt x="9931" y="18783"/>
                  <a:pt x="9896" y="19013"/>
                </a:cubicBezTo>
                <a:cubicBezTo>
                  <a:pt x="9868" y="19012"/>
                  <a:pt x="9844" y="19049"/>
                  <a:pt x="9817" y="19069"/>
                </a:cubicBezTo>
                <a:cubicBezTo>
                  <a:pt x="9749" y="19118"/>
                  <a:pt x="9674" y="19158"/>
                  <a:pt x="9594" y="19195"/>
                </a:cubicBezTo>
                <a:cubicBezTo>
                  <a:pt x="9416" y="19277"/>
                  <a:pt x="9231" y="19348"/>
                  <a:pt x="9055" y="19434"/>
                </a:cubicBezTo>
                <a:cubicBezTo>
                  <a:pt x="8745" y="19588"/>
                  <a:pt x="8522" y="19773"/>
                  <a:pt x="8427" y="20057"/>
                </a:cubicBezTo>
                <a:cubicBezTo>
                  <a:pt x="8525" y="19827"/>
                  <a:pt x="8703" y="19662"/>
                  <a:pt x="8965" y="19537"/>
                </a:cubicBezTo>
                <a:cubicBezTo>
                  <a:pt x="9253" y="19399"/>
                  <a:pt x="9601" y="19329"/>
                  <a:pt x="9868" y="19167"/>
                </a:cubicBezTo>
                <a:cubicBezTo>
                  <a:pt x="9823" y="19374"/>
                  <a:pt x="9759" y="19577"/>
                  <a:pt x="9680" y="19777"/>
                </a:cubicBezTo>
                <a:cubicBezTo>
                  <a:pt x="9619" y="19930"/>
                  <a:pt x="9448" y="20033"/>
                  <a:pt x="9300" y="20137"/>
                </a:cubicBezTo>
                <a:cubicBezTo>
                  <a:pt x="8881" y="20431"/>
                  <a:pt x="8590" y="20764"/>
                  <a:pt x="8553" y="21220"/>
                </a:cubicBezTo>
                <a:cubicBezTo>
                  <a:pt x="8591" y="20992"/>
                  <a:pt x="8683" y="20788"/>
                  <a:pt x="8851" y="20599"/>
                </a:cubicBezTo>
                <a:cubicBezTo>
                  <a:pt x="9052" y="20373"/>
                  <a:pt x="9340" y="20236"/>
                  <a:pt x="9594" y="20055"/>
                </a:cubicBezTo>
                <a:cubicBezTo>
                  <a:pt x="9606" y="20097"/>
                  <a:pt x="9566" y="20165"/>
                  <a:pt x="9555" y="20208"/>
                </a:cubicBezTo>
                <a:cubicBezTo>
                  <a:pt x="9533" y="20284"/>
                  <a:pt x="9514" y="20361"/>
                  <a:pt x="9497" y="20438"/>
                </a:cubicBezTo>
                <a:cubicBezTo>
                  <a:pt x="9464" y="20592"/>
                  <a:pt x="9444" y="20748"/>
                  <a:pt x="9447" y="20905"/>
                </a:cubicBezTo>
                <a:cubicBezTo>
                  <a:pt x="9452" y="21151"/>
                  <a:pt x="9525" y="21380"/>
                  <a:pt x="9661" y="21600"/>
                </a:cubicBezTo>
                <a:cubicBezTo>
                  <a:pt x="9427" y="21148"/>
                  <a:pt x="9501" y="20687"/>
                  <a:pt x="9670" y="20229"/>
                </a:cubicBezTo>
                <a:cubicBezTo>
                  <a:pt x="9826" y="20490"/>
                  <a:pt x="10034" y="20799"/>
                  <a:pt x="9857" y="21086"/>
                </a:cubicBezTo>
                <a:cubicBezTo>
                  <a:pt x="10001" y="20887"/>
                  <a:pt x="9943" y="20668"/>
                  <a:pt x="9864" y="20461"/>
                </a:cubicBezTo>
                <a:cubicBezTo>
                  <a:pt x="9824" y="20356"/>
                  <a:pt x="9738" y="20252"/>
                  <a:pt x="9716" y="20145"/>
                </a:cubicBezTo>
                <a:cubicBezTo>
                  <a:pt x="9706" y="20097"/>
                  <a:pt x="9741" y="20047"/>
                  <a:pt x="9759" y="20002"/>
                </a:cubicBezTo>
                <a:cubicBezTo>
                  <a:pt x="9792" y="19923"/>
                  <a:pt x="9825" y="19845"/>
                  <a:pt x="9858" y="19767"/>
                </a:cubicBezTo>
                <a:cubicBezTo>
                  <a:pt x="9916" y="19981"/>
                  <a:pt x="10063" y="20177"/>
                  <a:pt x="10141" y="20387"/>
                </a:cubicBezTo>
                <a:cubicBezTo>
                  <a:pt x="10214" y="20581"/>
                  <a:pt x="10207" y="20755"/>
                  <a:pt x="10110" y="20941"/>
                </a:cubicBezTo>
                <a:cubicBezTo>
                  <a:pt x="10308" y="20623"/>
                  <a:pt x="10178" y="20325"/>
                  <a:pt x="10047" y="20005"/>
                </a:cubicBezTo>
                <a:cubicBezTo>
                  <a:pt x="9994" y="19876"/>
                  <a:pt x="9894" y="19683"/>
                  <a:pt x="9949" y="19546"/>
                </a:cubicBezTo>
                <a:cubicBezTo>
                  <a:pt x="10028" y="19346"/>
                  <a:pt x="10100" y="19144"/>
                  <a:pt x="10138" y="18936"/>
                </a:cubicBezTo>
                <a:cubicBezTo>
                  <a:pt x="10225" y="19018"/>
                  <a:pt x="10257" y="19146"/>
                  <a:pt x="10288" y="19248"/>
                </a:cubicBezTo>
                <a:cubicBezTo>
                  <a:pt x="10330" y="19381"/>
                  <a:pt x="10374" y="19515"/>
                  <a:pt x="10406" y="19649"/>
                </a:cubicBezTo>
                <a:cubicBezTo>
                  <a:pt x="10464" y="19886"/>
                  <a:pt x="10480" y="20168"/>
                  <a:pt x="10264" y="20359"/>
                </a:cubicBezTo>
                <a:cubicBezTo>
                  <a:pt x="10552" y="20136"/>
                  <a:pt x="10504" y="19767"/>
                  <a:pt x="10437" y="19481"/>
                </a:cubicBezTo>
                <a:cubicBezTo>
                  <a:pt x="10608" y="19629"/>
                  <a:pt x="10673" y="19804"/>
                  <a:pt x="10684" y="20002"/>
                </a:cubicBezTo>
                <a:cubicBezTo>
                  <a:pt x="10690" y="19808"/>
                  <a:pt x="10642" y="19635"/>
                  <a:pt x="10494" y="19477"/>
                </a:cubicBezTo>
                <a:cubicBezTo>
                  <a:pt x="10461" y="19441"/>
                  <a:pt x="10423" y="19418"/>
                  <a:pt x="10414" y="19373"/>
                </a:cubicBezTo>
                <a:cubicBezTo>
                  <a:pt x="10402" y="19313"/>
                  <a:pt x="10390" y="19253"/>
                  <a:pt x="10375" y="19194"/>
                </a:cubicBezTo>
                <a:cubicBezTo>
                  <a:pt x="10351" y="19094"/>
                  <a:pt x="10324" y="18987"/>
                  <a:pt x="10259" y="18897"/>
                </a:cubicBezTo>
                <a:cubicBezTo>
                  <a:pt x="10234" y="18864"/>
                  <a:pt x="10201" y="18832"/>
                  <a:pt x="10156" y="18815"/>
                </a:cubicBezTo>
                <a:cubicBezTo>
                  <a:pt x="10163" y="18755"/>
                  <a:pt x="10165" y="18696"/>
                  <a:pt x="10166" y="18637"/>
                </a:cubicBezTo>
                <a:cubicBezTo>
                  <a:pt x="10167" y="18541"/>
                  <a:pt x="10166" y="18446"/>
                  <a:pt x="10166" y="18350"/>
                </a:cubicBezTo>
                <a:cubicBezTo>
                  <a:pt x="10166" y="18165"/>
                  <a:pt x="10156" y="17980"/>
                  <a:pt x="10148" y="17795"/>
                </a:cubicBezTo>
                <a:cubicBezTo>
                  <a:pt x="10212" y="17847"/>
                  <a:pt x="10278" y="17897"/>
                  <a:pt x="10343" y="17948"/>
                </a:cubicBezTo>
                <a:cubicBezTo>
                  <a:pt x="10374" y="17973"/>
                  <a:pt x="10405" y="17998"/>
                  <a:pt x="10436" y="18024"/>
                </a:cubicBezTo>
                <a:cubicBezTo>
                  <a:pt x="10480" y="18062"/>
                  <a:pt x="10460" y="18084"/>
                  <a:pt x="10454" y="18133"/>
                </a:cubicBezTo>
                <a:cubicBezTo>
                  <a:pt x="10439" y="18255"/>
                  <a:pt x="10455" y="18373"/>
                  <a:pt x="10488" y="18493"/>
                </a:cubicBezTo>
                <a:cubicBezTo>
                  <a:pt x="10462" y="18353"/>
                  <a:pt x="10461" y="18218"/>
                  <a:pt x="10497" y="18079"/>
                </a:cubicBezTo>
                <a:cubicBezTo>
                  <a:pt x="10773" y="18342"/>
                  <a:pt x="10446" y="18629"/>
                  <a:pt x="10418" y="18917"/>
                </a:cubicBezTo>
                <a:cubicBezTo>
                  <a:pt x="10457" y="18702"/>
                  <a:pt x="10642" y="18522"/>
                  <a:pt x="10669" y="18305"/>
                </a:cubicBezTo>
                <a:cubicBezTo>
                  <a:pt x="10837" y="18653"/>
                  <a:pt x="10733" y="19047"/>
                  <a:pt x="10797" y="19409"/>
                </a:cubicBezTo>
                <a:cubicBezTo>
                  <a:pt x="10765" y="19064"/>
                  <a:pt x="10871" y="18714"/>
                  <a:pt x="10787" y="18372"/>
                </a:cubicBezTo>
                <a:cubicBezTo>
                  <a:pt x="10766" y="18288"/>
                  <a:pt x="10731" y="18205"/>
                  <a:pt x="10678" y="18130"/>
                </a:cubicBezTo>
                <a:cubicBezTo>
                  <a:pt x="10650" y="18089"/>
                  <a:pt x="10617" y="18051"/>
                  <a:pt x="10582" y="18013"/>
                </a:cubicBezTo>
                <a:cubicBezTo>
                  <a:pt x="10534" y="17962"/>
                  <a:pt x="10533" y="17956"/>
                  <a:pt x="10556" y="17893"/>
                </a:cubicBezTo>
                <a:cubicBezTo>
                  <a:pt x="10621" y="17719"/>
                  <a:pt x="10699" y="17549"/>
                  <a:pt x="10742" y="17370"/>
                </a:cubicBezTo>
                <a:cubicBezTo>
                  <a:pt x="10857" y="17561"/>
                  <a:pt x="10970" y="17762"/>
                  <a:pt x="11042" y="17965"/>
                </a:cubicBezTo>
                <a:cubicBezTo>
                  <a:pt x="11118" y="18180"/>
                  <a:pt x="11108" y="18418"/>
                  <a:pt x="11074" y="18638"/>
                </a:cubicBezTo>
                <a:cubicBezTo>
                  <a:pt x="11002" y="19099"/>
                  <a:pt x="10696" y="19521"/>
                  <a:pt x="10716" y="19994"/>
                </a:cubicBezTo>
                <a:cubicBezTo>
                  <a:pt x="10825" y="19715"/>
                  <a:pt x="10946" y="19438"/>
                  <a:pt x="11092" y="19169"/>
                </a:cubicBezTo>
                <a:cubicBezTo>
                  <a:pt x="11241" y="19559"/>
                  <a:pt x="11489" y="19944"/>
                  <a:pt x="11344" y="20359"/>
                </a:cubicBezTo>
                <a:cubicBezTo>
                  <a:pt x="11482" y="20045"/>
                  <a:pt x="11394" y="19720"/>
                  <a:pt x="11280" y="19410"/>
                </a:cubicBezTo>
                <a:cubicBezTo>
                  <a:pt x="11251" y="19332"/>
                  <a:pt x="11223" y="19254"/>
                  <a:pt x="11200" y="19174"/>
                </a:cubicBezTo>
                <a:cubicBezTo>
                  <a:pt x="11190" y="19141"/>
                  <a:pt x="11180" y="19107"/>
                  <a:pt x="11170" y="19074"/>
                </a:cubicBezTo>
                <a:cubicBezTo>
                  <a:pt x="11158" y="19032"/>
                  <a:pt x="11191" y="18999"/>
                  <a:pt x="11216" y="18961"/>
                </a:cubicBezTo>
                <a:cubicBezTo>
                  <a:pt x="11308" y="18821"/>
                  <a:pt x="11375" y="18680"/>
                  <a:pt x="11382" y="18521"/>
                </a:cubicBezTo>
                <a:cubicBezTo>
                  <a:pt x="11512" y="18961"/>
                  <a:pt x="11668" y="19389"/>
                  <a:pt x="11582" y="19845"/>
                </a:cubicBezTo>
                <a:cubicBezTo>
                  <a:pt x="11676" y="19505"/>
                  <a:pt x="11638" y="19174"/>
                  <a:pt x="11565" y="18833"/>
                </a:cubicBezTo>
                <a:cubicBezTo>
                  <a:pt x="11522" y="18636"/>
                  <a:pt x="11474" y="18440"/>
                  <a:pt x="11448" y="18241"/>
                </a:cubicBezTo>
                <a:cubicBezTo>
                  <a:pt x="11424" y="18061"/>
                  <a:pt x="11436" y="17878"/>
                  <a:pt x="11395" y="17700"/>
                </a:cubicBezTo>
                <a:cubicBezTo>
                  <a:pt x="11593" y="17972"/>
                  <a:pt x="11834" y="18231"/>
                  <a:pt x="11848" y="18557"/>
                </a:cubicBezTo>
                <a:cubicBezTo>
                  <a:pt x="11860" y="18810"/>
                  <a:pt x="11773" y="19058"/>
                  <a:pt x="11680" y="19297"/>
                </a:cubicBezTo>
                <a:cubicBezTo>
                  <a:pt x="11763" y="19127"/>
                  <a:pt x="11839" y="18954"/>
                  <a:pt x="11881" y="18774"/>
                </a:cubicBezTo>
                <a:cubicBezTo>
                  <a:pt x="11849" y="19189"/>
                  <a:pt x="11755" y="19596"/>
                  <a:pt x="11806" y="20013"/>
                </a:cubicBezTo>
                <a:cubicBezTo>
                  <a:pt x="11789" y="19580"/>
                  <a:pt x="11928" y="19165"/>
                  <a:pt x="11991" y="18738"/>
                </a:cubicBezTo>
                <a:cubicBezTo>
                  <a:pt x="12106" y="19138"/>
                  <a:pt x="12210" y="19524"/>
                  <a:pt x="12129" y="19934"/>
                </a:cubicBezTo>
                <a:cubicBezTo>
                  <a:pt x="12244" y="19529"/>
                  <a:pt x="12174" y="19137"/>
                  <a:pt x="12092" y="18732"/>
                </a:cubicBezTo>
                <a:cubicBezTo>
                  <a:pt x="12021" y="18379"/>
                  <a:pt x="12000" y="18026"/>
                  <a:pt x="11977" y="17670"/>
                </a:cubicBezTo>
                <a:cubicBezTo>
                  <a:pt x="12145" y="17902"/>
                  <a:pt x="12273" y="18146"/>
                  <a:pt x="12325" y="18412"/>
                </a:cubicBezTo>
                <a:cubicBezTo>
                  <a:pt x="12380" y="18689"/>
                  <a:pt x="12363" y="18969"/>
                  <a:pt x="12395" y="19247"/>
                </a:cubicBezTo>
                <a:cubicBezTo>
                  <a:pt x="12447" y="19715"/>
                  <a:pt x="12670" y="20135"/>
                  <a:pt x="12935" y="20549"/>
                </a:cubicBezTo>
                <a:cubicBezTo>
                  <a:pt x="12704" y="20118"/>
                  <a:pt x="12513" y="19683"/>
                  <a:pt x="12509" y="19209"/>
                </a:cubicBezTo>
                <a:cubicBezTo>
                  <a:pt x="13051" y="19425"/>
                  <a:pt x="13206" y="19947"/>
                  <a:pt x="13152" y="20393"/>
                </a:cubicBezTo>
                <a:cubicBezTo>
                  <a:pt x="13225" y="20043"/>
                  <a:pt x="13177" y="19650"/>
                  <a:pt x="12899" y="19360"/>
                </a:cubicBezTo>
                <a:cubicBezTo>
                  <a:pt x="12831" y="19289"/>
                  <a:pt x="12753" y="19224"/>
                  <a:pt x="12661" y="19174"/>
                </a:cubicBezTo>
                <a:cubicBezTo>
                  <a:pt x="12628" y="19158"/>
                  <a:pt x="12596" y="19142"/>
                  <a:pt x="12563" y="19126"/>
                </a:cubicBezTo>
                <a:cubicBezTo>
                  <a:pt x="12495" y="19097"/>
                  <a:pt x="12509" y="19092"/>
                  <a:pt x="12511" y="19027"/>
                </a:cubicBezTo>
                <a:cubicBezTo>
                  <a:pt x="12518" y="18810"/>
                  <a:pt x="12533" y="18594"/>
                  <a:pt x="12507" y="18378"/>
                </a:cubicBezTo>
                <a:cubicBezTo>
                  <a:pt x="12600" y="18575"/>
                  <a:pt x="12721" y="18767"/>
                  <a:pt x="12872" y="18940"/>
                </a:cubicBezTo>
                <a:cubicBezTo>
                  <a:pt x="12625" y="18612"/>
                  <a:pt x="12483" y="18237"/>
                  <a:pt x="12426" y="17859"/>
                </a:cubicBezTo>
                <a:cubicBezTo>
                  <a:pt x="12764" y="18015"/>
                  <a:pt x="13010" y="18242"/>
                  <a:pt x="13130" y="18540"/>
                </a:cubicBezTo>
                <a:cubicBezTo>
                  <a:pt x="13238" y="18807"/>
                  <a:pt x="13259" y="19086"/>
                  <a:pt x="13264" y="19365"/>
                </a:cubicBezTo>
                <a:cubicBezTo>
                  <a:pt x="13286" y="19032"/>
                  <a:pt x="13298" y="18662"/>
                  <a:pt x="13127" y="18350"/>
                </a:cubicBezTo>
                <a:cubicBezTo>
                  <a:pt x="13031" y="18174"/>
                  <a:pt x="12908" y="18029"/>
                  <a:pt x="12731" y="17898"/>
                </a:cubicBezTo>
                <a:cubicBezTo>
                  <a:pt x="12649" y="17837"/>
                  <a:pt x="12559" y="17791"/>
                  <a:pt x="12469" y="17739"/>
                </a:cubicBezTo>
                <a:cubicBezTo>
                  <a:pt x="12376" y="17686"/>
                  <a:pt x="12402" y="17606"/>
                  <a:pt x="12403" y="17521"/>
                </a:cubicBezTo>
                <a:cubicBezTo>
                  <a:pt x="12520" y="17604"/>
                  <a:pt x="12642" y="17685"/>
                  <a:pt x="12775" y="17752"/>
                </a:cubicBezTo>
                <a:cubicBezTo>
                  <a:pt x="12891" y="17810"/>
                  <a:pt x="12987" y="17889"/>
                  <a:pt x="13094" y="17958"/>
                </a:cubicBezTo>
                <a:cubicBezTo>
                  <a:pt x="13153" y="17996"/>
                  <a:pt x="13214" y="18032"/>
                  <a:pt x="13279" y="18063"/>
                </a:cubicBezTo>
                <a:cubicBezTo>
                  <a:pt x="13362" y="18101"/>
                  <a:pt x="13372" y="18139"/>
                  <a:pt x="13407" y="18210"/>
                </a:cubicBezTo>
                <a:cubicBezTo>
                  <a:pt x="13470" y="18337"/>
                  <a:pt x="13532" y="18464"/>
                  <a:pt x="13593" y="18591"/>
                </a:cubicBezTo>
                <a:cubicBezTo>
                  <a:pt x="13624" y="18654"/>
                  <a:pt x="13653" y="18716"/>
                  <a:pt x="13683" y="18779"/>
                </a:cubicBezTo>
                <a:cubicBezTo>
                  <a:pt x="13715" y="18846"/>
                  <a:pt x="13714" y="18862"/>
                  <a:pt x="13680" y="18925"/>
                </a:cubicBezTo>
                <a:cubicBezTo>
                  <a:pt x="13620" y="19034"/>
                  <a:pt x="13522" y="19124"/>
                  <a:pt x="13441" y="19223"/>
                </a:cubicBezTo>
                <a:cubicBezTo>
                  <a:pt x="13288" y="19410"/>
                  <a:pt x="13225" y="19591"/>
                  <a:pt x="13236" y="19812"/>
                </a:cubicBezTo>
                <a:cubicBezTo>
                  <a:pt x="13241" y="19670"/>
                  <a:pt x="13267" y="19539"/>
                  <a:pt x="13350" y="19412"/>
                </a:cubicBezTo>
                <a:cubicBezTo>
                  <a:pt x="13461" y="19242"/>
                  <a:pt x="13651" y="19114"/>
                  <a:pt x="13760" y="18943"/>
                </a:cubicBezTo>
                <a:cubicBezTo>
                  <a:pt x="14021" y="19505"/>
                  <a:pt x="14307" y="20141"/>
                  <a:pt x="13713" y="20633"/>
                </a:cubicBezTo>
                <a:cubicBezTo>
                  <a:pt x="14104" y="20349"/>
                  <a:pt x="14196" y="19970"/>
                  <a:pt x="14115" y="19564"/>
                </a:cubicBezTo>
                <a:cubicBezTo>
                  <a:pt x="14021" y="19098"/>
                  <a:pt x="13809" y="18641"/>
                  <a:pt x="13630" y="18193"/>
                </a:cubicBezTo>
                <a:cubicBezTo>
                  <a:pt x="13757" y="18229"/>
                  <a:pt x="13887" y="18258"/>
                  <a:pt x="14018" y="18280"/>
                </a:cubicBezTo>
                <a:cubicBezTo>
                  <a:pt x="14060" y="18288"/>
                  <a:pt x="14137" y="18288"/>
                  <a:pt x="14168" y="18312"/>
                </a:cubicBezTo>
                <a:cubicBezTo>
                  <a:pt x="14211" y="18348"/>
                  <a:pt x="14248" y="18390"/>
                  <a:pt x="14281" y="18432"/>
                </a:cubicBezTo>
                <a:cubicBezTo>
                  <a:pt x="14432" y="18624"/>
                  <a:pt x="14520" y="18853"/>
                  <a:pt x="14539" y="19079"/>
                </a:cubicBezTo>
                <a:cubicBezTo>
                  <a:pt x="14573" y="19470"/>
                  <a:pt x="14462" y="19901"/>
                  <a:pt x="14134" y="20203"/>
                </a:cubicBezTo>
                <a:cubicBezTo>
                  <a:pt x="14710" y="19740"/>
                  <a:pt x="14802" y="18889"/>
                  <a:pt x="14396" y="18333"/>
                </a:cubicBezTo>
                <a:cubicBezTo>
                  <a:pt x="14510" y="18346"/>
                  <a:pt x="14656" y="18349"/>
                  <a:pt x="14761" y="18390"/>
                </a:cubicBezTo>
                <a:cubicBezTo>
                  <a:pt x="14873" y="18434"/>
                  <a:pt x="14984" y="18552"/>
                  <a:pt x="15048" y="18634"/>
                </a:cubicBezTo>
                <a:cubicBezTo>
                  <a:pt x="15248" y="18888"/>
                  <a:pt x="15220" y="19178"/>
                  <a:pt x="15115" y="19454"/>
                </a:cubicBezTo>
                <a:cubicBezTo>
                  <a:pt x="15293" y="19079"/>
                  <a:pt x="15278" y="18694"/>
                  <a:pt x="14912" y="18393"/>
                </a:cubicBezTo>
                <a:cubicBezTo>
                  <a:pt x="14993" y="18403"/>
                  <a:pt x="15073" y="18413"/>
                  <a:pt x="15153" y="18423"/>
                </a:cubicBezTo>
                <a:cubicBezTo>
                  <a:pt x="15209" y="18431"/>
                  <a:pt x="15401" y="18437"/>
                  <a:pt x="15400" y="18481"/>
                </a:cubicBezTo>
                <a:cubicBezTo>
                  <a:pt x="15397" y="18606"/>
                  <a:pt x="15513" y="18707"/>
                  <a:pt x="15574" y="18815"/>
                </a:cubicBezTo>
                <a:cubicBezTo>
                  <a:pt x="15620" y="18896"/>
                  <a:pt x="15667" y="18985"/>
                  <a:pt x="15687" y="19073"/>
                </a:cubicBezTo>
                <a:cubicBezTo>
                  <a:pt x="15706" y="19155"/>
                  <a:pt x="15565" y="19290"/>
                  <a:pt x="15512" y="19354"/>
                </a:cubicBezTo>
                <a:cubicBezTo>
                  <a:pt x="15324" y="19579"/>
                  <a:pt x="15145" y="19803"/>
                  <a:pt x="15084" y="20075"/>
                </a:cubicBezTo>
                <a:cubicBezTo>
                  <a:pt x="15025" y="20333"/>
                  <a:pt x="15099" y="20580"/>
                  <a:pt x="15227" y="20818"/>
                </a:cubicBezTo>
                <a:cubicBezTo>
                  <a:pt x="15101" y="20534"/>
                  <a:pt x="15061" y="20246"/>
                  <a:pt x="15196" y="19958"/>
                </a:cubicBezTo>
                <a:cubicBezTo>
                  <a:pt x="15332" y="19664"/>
                  <a:pt x="15631" y="19461"/>
                  <a:pt x="15804" y="19186"/>
                </a:cubicBezTo>
                <a:cubicBezTo>
                  <a:pt x="15892" y="19406"/>
                  <a:pt x="15900" y="19636"/>
                  <a:pt x="15975" y="19858"/>
                </a:cubicBezTo>
                <a:cubicBezTo>
                  <a:pt x="16059" y="20039"/>
                  <a:pt x="16278" y="20147"/>
                  <a:pt x="16391" y="20315"/>
                </a:cubicBezTo>
                <a:cubicBezTo>
                  <a:pt x="16308" y="20168"/>
                  <a:pt x="16150" y="20065"/>
                  <a:pt x="16057" y="19923"/>
                </a:cubicBezTo>
                <a:cubicBezTo>
                  <a:pt x="15950" y="19794"/>
                  <a:pt x="15977" y="19574"/>
                  <a:pt x="15962" y="19427"/>
                </a:cubicBezTo>
                <a:cubicBezTo>
                  <a:pt x="15945" y="19270"/>
                  <a:pt x="15899" y="19120"/>
                  <a:pt x="15826" y="18974"/>
                </a:cubicBezTo>
                <a:cubicBezTo>
                  <a:pt x="15780" y="18883"/>
                  <a:pt x="15725" y="18796"/>
                  <a:pt x="15670" y="18709"/>
                </a:cubicBezTo>
                <a:cubicBezTo>
                  <a:pt x="15629" y="18643"/>
                  <a:pt x="15562" y="18563"/>
                  <a:pt x="15568" y="18487"/>
                </a:cubicBezTo>
                <a:cubicBezTo>
                  <a:pt x="15722" y="18516"/>
                  <a:pt x="15876" y="18551"/>
                  <a:pt x="16021" y="18603"/>
                </a:cubicBezTo>
                <a:cubicBezTo>
                  <a:pt x="16014" y="18707"/>
                  <a:pt x="16026" y="18808"/>
                  <a:pt x="16069" y="18906"/>
                </a:cubicBezTo>
                <a:cubicBezTo>
                  <a:pt x="16036" y="18810"/>
                  <a:pt x="16031" y="18711"/>
                  <a:pt x="16045" y="18612"/>
                </a:cubicBezTo>
                <a:cubicBezTo>
                  <a:pt x="16304" y="18711"/>
                  <a:pt x="16486" y="18876"/>
                  <a:pt x="16495" y="19112"/>
                </a:cubicBezTo>
                <a:cubicBezTo>
                  <a:pt x="16504" y="19321"/>
                  <a:pt x="16403" y="19523"/>
                  <a:pt x="16300" y="19711"/>
                </a:cubicBezTo>
                <a:cubicBezTo>
                  <a:pt x="16475" y="19442"/>
                  <a:pt x="16663" y="19103"/>
                  <a:pt x="16464" y="18810"/>
                </a:cubicBezTo>
                <a:cubicBezTo>
                  <a:pt x="16417" y="18740"/>
                  <a:pt x="16350" y="18681"/>
                  <a:pt x="16274" y="18630"/>
                </a:cubicBezTo>
                <a:cubicBezTo>
                  <a:pt x="16241" y="18609"/>
                  <a:pt x="16207" y="18589"/>
                  <a:pt x="16172" y="18571"/>
                </a:cubicBezTo>
                <a:cubicBezTo>
                  <a:pt x="16112" y="18540"/>
                  <a:pt x="16057" y="18540"/>
                  <a:pt x="16070" y="18479"/>
                </a:cubicBezTo>
                <a:cubicBezTo>
                  <a:pt x="16088" y="18388"/>
                  <a:pt x="16109" y="18297"/>
                  <a:pt x="16111" y="18204"/>
                </a:cubicBezTo>
                <a:cubicBezTo>
                  <a:pt x="16110" y="18123"/>
                  <a:pt x="16085" y="18044"/>
                  <a:pt x="16081" y="17963"/>
                </a:cubicBezTo>
                <a:cubicBezTo>
                  <a:pt x="16185" y="18062"/>
                  <a:pt x="16278" y="18170"/>
                  <a:pt x="16362" y="18281"/>
                </a:cubicBezTo>
                <a:cubicBezTo>
                  <a:pt x="16445" y="18392"/>
                  <a:pt x="16482" y="18494"/>
                  <a:pt x="16513" y="18622"/>
                </a:cubicBezTo>
                <a:cubicBezTo>
                  <a:pt x="16562" y="18829"/>
                  <a:pt x="16584" y="19040"/>
                  <a:pt x="16605" y="19250"/>
                </a:cubicBezTo>
                <a:cubicBezTo>
                  <a:pt x="16601" y="18995"/>
                  <a:pt x="16594" y="18740"/>
                  <a:pt x="16542" y="18488"/>
                </a:cubicBezTo>
                <a:cubicBezTo>
                  <a:pt x="16660" y="18593"/>
                  <a:pt x="16807" y="18663"/>
                  <a:pt x="16983" y="18680"/>
                </a:cubicBezTo>
                <a:cubicBezTo>
                  <a:pt x="16872" y="18663"/>
                  <a:pt x="16768" y="18626"/>
                  <a:pt x="16682" y="18566"/>
                </a:cubicBezTo>
                <a:cubicBezTo>
                  <a:pt x="16635" y="18535"/>
                  <a:pt x="16594" y="18498"/>
                  <a:pt x="16558" y="18459"/>
                </a:cubicBezTo>
                <a:cubicBezTo>
                  <a:pt x="16508" y="18406"/>
                  <a:pt x="16506" y="18331"/>
                  <a:pt x="16485" y="18267"/>
                </a:cubicBezTo>
                <a:cubicBezTo>
                  <a:pt x="16414" y="18048"/>
                  <a:pt x="16296" y="17838"/>
                  <a:pt x="16115" y="17663"/>
                </a:cubicBezTo>
                <a:cubicBezTo>
                  <a:pt x="16314" y="17681"/>
                  <a:pt x="16507" y="17730"/>
                  <a:pt x="16685" y="17804"/>
                </a:cubicBezTo>
                <a:cubicBezTo>
                  <a:pt x="16746" y="17920"/>
                  <a:pt x="16826" y="18023"/>
                  <a:pt x="16938" y="18113"/>
                </a:cubicBezTo>
                <a:cubicBezTo>
                  <a:pt x="16843" y="18026"/>
                  <a:pt x="16775" y="17929"/>
                  <a:pt x="16726" y="17821"/>
                </a:cubicBezTo>
                <a:cubicBezTo>
                  <a:pt x="17036" y="17956"/>
                  <a:pt x="17295" y="18158"/>
                  <a:pt x="17500" y="18386"/>
                </a:cubicBezTo>
                <a:cubicBezTo>
                  <a:pt x="17417" y="18233"/>
                  <a:pt x="17300" y="18089"/>
                  <a:pt x="17166" y="17962"/>
                </a:cubicBezTo>
                <a:cubicBezTo>
                  <a:pt x="17048" y="17850"/>
                  <a:pt x="16912" y="17748"/>
                  <a:pt x="16756" y="17669"/>
                </a:cubicBezTo>
                <a:cubicBezTo>
                  <a:pt x="16702" y="17642"/>
                  <a:pt x="16658" y="17638"/>
                  <a:pt x="16644" y="17585"/>
                </a:cubicBezTo>
                <a:cubicBezTo>
                  <a:pt x="16630" y="17533"/>
                  <a:pt x="16618" y="17481"/>
                  <a:pt x="16607" y="17428"/>
                </a:cubicBezTo>
                <a:cubicBezTo>
                  <a:pt x="16587" y="17331"/>
                  <a:pt x="16570" y="17232"/>
                  <a:pt x="16549" y="17135"/>
                </a:cubicBezTo>
                <a:cubicBezTo>
                  <a:pt x="16714" y="17128"/>
                  <a:pt x="16880" y="17130"/>
                  <a:pt x="17042" y="17156"/>
                </a:cubicBezTo>
                <a:cubicBezTo>
                  <a:pt x="17118" y="17167"/>
                  <a:pt x="17192" y="17183"/>
                  <a:pt x="17264" y="17204"/>
                </a:cubicBezTo>
                <a:cubicBezTo>
                  <a:pt x="17356" y="17230"/>
                  <a:pt x="17392" y="17243"/>
                  <a:pt x="17433" y="17315"/>
                </a:cubicBezTo>
                <a:cubicBezTo>
                  <a:pt x="17543" y="17509"/>
                  <a:pt x="17580" y="17724"/>
                  <a:pt x="17611" y="17934"/>
                </a:cubicBezTo>
                <a:cubicBezTo>
                  <a:pt x="17597" y="17712"/>
                  <a:pt x="17576" y="17486"/>
                  <a:pt x="17472" y="17277"/>
                </a:cubicBezTo>
                <a:cubicBezTo>
                  <a:pt x="17506" y="17292"/>
                  <a:pt x="17505" y="17303"/>
                  <a:pt x="17562" y="17320"/>
                </a:cubicBezTo>
                <a:cubicBezTo>
                  <a:pt x="17639" y="17358"/>
                  <a:pt x="17712" y="17403"/>
                  <a:pt x="17779" y="17451"/>
                </a:cubicBezTo>
                <a:cubicBezTo>
                  <a:pt x="17928" y="17558"/>
                  <a:pt x="18050" y="17686"/>
                  <a:pt x="18149" y="17825"/>
                </a:cubicBezTo>
                <a:cubicBezTo>
                  <a:pt x="18313" y="18057"/>
                  <a:pt x="18399" y="18309"/>
                  <a:pt x="18445" y="18571"/>
                </a:cubicBezTo>
                <a:cubicBezTo>
                  <a:pt x="18410" y="18181"/>
                  <a:pt x="18275" y="17798"/>
                  <a:pt x="17963" y="17488"/>
                </a:cubicBezTo>
                <a:cubicBezTo>
                  <a:pt x="18265" y="17589"/>
                  <a:pt x="18571" y="17693"/>
                  <a:pt x="18842" y="17845"/>
                </a:cubicBezTo>
                <a:cubicBezTo>
                  <a:pt x="18984" y="17924"/>
                  <a:pt x="19056" y="18007"/>
                  <a:pt x="19106" y="18137"/>
                </a:cubicBezTo>
                <a:cubicBezTo>
                  <a:pt x="19148" y="18248"/>
                  <a:pt x="19190" y="18413"/>
                  <a:pt x="19350" y="18453"/>
                </a:cubicBezTo>
                <a:cubicBezTo>
                  <a:pt x="19097" y="18374"/>
                  <a:pt x="19185" y="18056"/>
                  <a:pt x="19024" y="17912"/>
                </a:cubicBezTo>
                <a:cubicBezTo>
                  <a:pt x="18855" y="17755"/>
                  <a:pt x="18590" y="17632"/>
                  <a:pt x="18359" y="17546"/>
                </a:cubicBezTo>
                <a:cubicBezTo>
                  <a:pt x="18589" y="17564"/>
                  <a:pt x="18763" y="17440"/>
                  <a:pt x="18987" y="17533"/>
                </a:cubicBezTo>
                <a:cubicBezTo>
                  <a:pt x="19212" y="17621"/>
                  <a:pt x="19415" y="17700"/>
                  <a:pt x="19658" y="17755"/>
                </a:cubicBezTo>
                <a:cubicBezTo>
                  <a:pt x="19520" y="17716"/>
                  <a:pt x="19379" y="17677"/>
                  <a:pt x="19250" y="17620"/>
                </a:cubicBezTo>
                <a:cubicBezTo>
                  <a:pt x="19099" y="17554"/>
                  <a:pt x="18969" y="17453"/>
                  <a:pt x="18790" y="17440"/>
                </a:cubicBezTo>
                <a:cubicBezTo>
                  <a:pt x="18629" y="17428"/>
                  <a:pt x="18486" y="17498"/>
                  <a:pt x="18320" y="17465"/>
                </a:cubicBezTo>
                <a:cubicBezTo>
                  <a:pt x="18125" y="17426"/>
                  <a:pt x="17955" y="17348"/>
                  <a:pt x="17779" y="17274"/>
                </a:cubicBezTo>
                <a:cubicBezTo>
                  <a:pt x="17642" y="17216"/>
                  <a:pt x="17505" y="17162"/>
                  <a:pt x="17366" y="17110"/>
                </a:cubicBezTo>
                <a:cubicBezTo>
                  <a:pt x="17272" y="16991"/>
                  <a:pt x="17148" y="16891"/>
                  <a:pt x="17001" y="16814"/>
                </a:cubicBezTo>
                <a:cubicBezTo>
                  <a:pt x="16849" y="16733"/>
                  <a:pt x="16673" y="16694"/>
                  <a:pt x="16506" y="16637"/>
                </a:cubicBezTo>
                <a:cubicBezTo>
                  <a:pt x="16361" y="16587"/>
                  <a:pt x="16343" y="16512"/>
                  <a:pt x="16277" y="16399"/>
                </a:cubicBezTo>
                <a:cubicBezTo>
                  <a:pt x="16730" y="16438"/>
                  <a:pt x="17167" y="16511"/>
                  <a:pt x="17596" y="16636"/>
                </a:cubicBezTo>
                <a:cubicBezTo>
                  <a:pt x="17969" y="16746"/>
                  <a:pt x="18112" y="17115"/>
                  <a:pt x="18312" y="17364"/>
                </a:cubicBezTo>
                <a:cubicBezTo>
                  <a:pt x="18167" y="17153"/>
                  <a:pt x="18072" y="16912"/>
                  <a:pt x="17876" y="16725"/>
                </a:cubicBezTo>
                <a:cubicBezTo>
                  <a:pt x="18077" y="16794"/>
                  <a:pt x="18275" y="16870"/>
                  <a:pt x="18465" y="16956"/>
                </a:cubicBezTo>
                <a:cubicBezTo>
                  <a:pt x="18504" y="16973"/>
                  <a:pt x="18545" y="16979"/>
                  <a:pt x="18546" y="17017"/>
                </a:cubicBezTo>
                <a:cubicBezTo>
                  <a:pt x="18546" y="17061"/>
                  <a:pt x="18546" y="17105"/>
                  <a:pt x="18547" y="17150"/>
                </a:cubicBezTo>
                <a:cubicBezTo>
                  <a:pt x="18548" y="17193"/>
                  <a:pt x="18549" y="17236"/>
                  <a:pt x="18550" y="17280"/>
                </a:cubicBezTo>
                <a:cubicBezTo>
                  <a:pt x="18555" y="17188"/>
                  <a:pt x="18562" y="17096"/>
                  <a:pt x="18569" y="17003"/>
                </a:cubicBezTo>
                <a:cubicBezTo>
                  <a:pt x="18619" y="17027"/>
                  <a:pt x="18670" y="17052"/>
                  <a:pt x="18719" y="17078"/>
                </a:cubicBezTo>
                <a:cubicBezTo>
                  <a:pt x="18702" y="17067"/>
                  <a:pt x="18685" y="17057"/>
                  <a:pt x="18669" y="17046"/>
                </a:cubicBezTo>
                <a:cubicBezTo>
                  <a:pt x="18595" y="17000"/>
                  <a:pt x="18570" y="16995"/>
                  <a:pt x="18574" y="16918"/>
                </a:cubicBezTo>
                <a:cubicBezTo>
                  <a:pt x="18579" y="16810"/>
                  <a:pt x="18581" y="16701"/>
                  <a:pt x="18571" y="16593"/>
                </a:cubicBezTo>
                <a:cubicBezTo>
                  <a:pt x="18552" y="16384"/>
                  <a:pt x="18487" y="16177"/>
                  <a:pt x="18317" y="16011"/>
                </a:cubicBezTo>
                <a:cubicBezTo>
                  <a:pt x="18559" y="16019"/>
                  <a:pt x="18821" y="16080"/>
                  <a:pt x="18984" y="16233"/>
                </a:cubicBezTo>
                <a:cubicBezTo>
                  <a:pt x="19153" y="16392"/>
                  <a:pt x="19089" y="16625"/>
                  <a:pt x="19236" y="16792"/>
                </a:cubicBezTo>
                <a:cubicBezTo>
                  <a:pt x="19388" y="16975"/>
                  <a:pt x="19671" y="17044"/>
                  <a:pt x="19929" y="17077"/>
                </a:cubicBezTo>
                <a:cubicBezTo>
                  <a:pt x="20152" y="17105"/>
                  <a:pt x="20463" y="17052"/>
                  <a:pt x="20609" y="17227"/>
                </a:cubicBezTo>
                <a:cubicBezTo>
                  <a:pt x="20529" y="17101"/>
                  <a:pt x="20319" y="17075"/>
                  <a:pt x="20160" y="17060"/>
                </a:cubicBezTo>
                <a:cubicBezTo>
                  <a:pt x="19929" y="17039"/>
                  <a:pt x="19696" y="17006"/>
                  <a:pt x="19500" y="16900"/>
                </a:cubicBezTo>
                <a:cubicBezTo>
                  <a:pt x="19324" y="16808"/>
                  <a:pt x="19270" y="16673"/>
                  <a:pt x="19244" y="16516"/>
                </a:cubicBezTo>
                <a:cubicBezTo>
                  <a:pt x="19214" y="16329"/>
                  <a:pt x="19162" y="16178"/>
                  <a:pt x="18976" y="16051"/>
                </a:cubicBezTo>
                <a:cubicBezTo>
                  <a:pt x="19144" y="16069"/>
                  <a:pt x="19316" y="16090"/>
                  <a:pt x="19473" y="16144"/>
                </a:cubicBezTo>
                <a:cubicBezTo>
                  <a:pt x="19654" y="16206"/>
                  <a:pt x="19765" y="16267"/>
                  <a:pt x="19860" y="16407"/>
                </a:cubicBezTo>
                <a:cubicBezTo>
                  <a:pt x="20035" y="16665"/>
                  <a:pt x="20123" y="16948"/>
                  <a:pt x="20527" y="17012"/>
                </a:cubicBezTo>
                <a:cubicBezTo>
                  <a:pt x="20092" y="16919"/>
                  <a:pt x="20071" y="16583"/>
                  <a:pt x="19877" y="16311"/>
                </a:cubicBezTo>
                <a:cubicBezTo>
                  <a:pt x="20181" y="16444"/>
                  <a:pt x="20494" y="16539"/>
                  <a:pt x="20843" y="16466"/>
                </a:cubicBezTo>
                <a:close/>
              </a:path>
            </a:pathLst>
          </a:custGeom>
          <a:solidFill>
            <a:srgbClr val="BDC3C7">
              <a:alpha val="4791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 flipH="1">
            <a:off x="6600185" y="5518737"/>
            <a:ext cx="1449228" cy="27740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 flipH="1">
            <a:off x="8692010" y="6469069"/>
            <a:ext cx="1358968" cy="9796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flipH="1">
            <a:off x="10905644" y="7329882"/>
            <a:ext cx="494786" cy="1248124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15932706" y="5328464"/>
            <a:ext cx="1357211" cy="2923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14215343" y="6471464"/>
            <a:ext cx="1282391" cy="8402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12370427" y="6891909"/>
            <a:ext cx="428250" cy="17865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15674528" y="7893863"/>
            <a:ext cx="52832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15676587" y="7239813"/>
            <a:ext cx="25728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17575300" y="5654854"/>
            <a:ext cx="60206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1.8.5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17664509" y="4964250"/>
            <a:ext cx="29206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12039600" y="9513113"/>
            <a:ext cx="4521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12044386" y="8808263"/>
            <a:ext cx="39703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 Year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574430" y="9464853"/>
            <a:ext cx="48260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Netscape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9421517" y="8808263"/>
            <a:ext cx="2000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3073400" y="7887513"/>
            <a:ext cx="52832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Mocha, LiveScript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5407031" y="7246163"/>
            <a:ext cx="29543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Name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092200" y="5645964"/>
            <a:ext cx="5283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Eich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3560482" y="4998264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-83298" y="0"/>
            <a:ext cx="114837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JavaScript</a:t>
            </a:r>
            <a:endParaRPr lang="en-IN" sz="80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ecmascript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90662" y="2832392"/>
            <a:ext cx="12310946" cy="92555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487" name="Shape 487"/>
          <p:cNvSpPr/>
          <p:nvPr/>
        </p:nvSpPr>
        <p:spPr>
          <a:xfrm>
            <a:off x="13803622" y="3212384"/>
            <a:ext cx="144334" cy="1336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200" spc="2304" baseline="-4166"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7200" spc="2304" baseline="-4166">
              <a:solidFill>
                <a:srgbClr val="FFFFFF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13689476" y="4594263"/>
            <a:ext cx="9460456" cy="698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JavaScript was invented </a:t>
            </a:r>
            <a:r>
              <a:rPr lang="en-IN" sz="4400" dirty="0" smtClean="0">
                <a:solidFill>
                  <a:schemeClr val="bg1"/>
                </a:solidFill>
              </a:rPr>
              <a:t>by a programmer at Netscape named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Brendan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Eich</a:t>
            </a:r>
            <a:r>
              <a:rPr lang="en-IN" sz="4400" dirty="0" smtClean="0">
                <a:solidFill>
                  <a:schemeClr val="bg1"/>
                </a:solidFill>
              </a:rPr>
              <a:t> and launched in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1996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4400" b="1" spc="-128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4400" b="1" dirty="0" smtClean="0">
                <a:solidFill>
                  <a:schemeClr val="tx1"/>
                </a:solidFill>
              </a:rPr>
              <a:t>Later in the year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1997</a:t>
            </a:r>
            <a:r>
              <a:rPr lang="en-IN" sz="4400" b="1" dirty="0" smtClean="0">
                <a:solidFill>
                  <a:schemeClr val="tx1"/>
                </a:solidFill>
              </a:rPr>
              <a:t> , it was submitted to an organization called </a:t>
            </a:r>
            <a:r>
              <a:rPr lang="en-IN" sz="4400" b="1" dirty="0" smtClean="0">
                <a:solidFill>
                  <a:schemeClr val="accent3"/>
                </a:solidFill>
              </a:rPr>
              <a:t>ECMA</a:t>
            </a:r>
            <a:r>
              <a:rPr lang="en-IN" sz="4400" b="1" dirty="0" smtClean="0">
                <a:solidFill>
                  <a:schemeClr val="tx1"/>
                </a:solidFill>
              </a:rPr>
              <a:t> </a:t>
            </a:r>
            <a:r>
              <a:rPr lang="en-IN" sz="4400" b="1" dirty="0" smtClean="0">
                <a:solidFill>
                  <a:schemeClr val="tx1"/>
                </a:solidFill>
              </a:rPr>
              <a:t>for </a:t>
            </a:r>
            <a:r>
              <a:rPr lang="en-IN" sz="4400" b="1" dirty="0" err="1" smtClean="0">
                <a:solidFill>
                  <a:srgbClr val="92D050"/>
                </a:solidFill>
              </a:rPr>
              <a:t>standarization</a:t>
            </a:r>
            <a:endParaRPr lang="en-IN" sz="4400" b="1" dirty="0" smtClean="0">
              <a:solidFill>
                <a:schemeClr val="tx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4400" b="1" dirty="0" smtClean="0">
              <a:solidFill>
                <a:schemeClr val="tx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4400" b="1" dirty="0" smtClean="0">
                <a:solidFill>
                  <a:schemeClr val="tx1"/>
                </a:solidFill>
              </a:rPr>
              <a:t>They created a standard called </a:t>
            </a:r>
            <a:r>
              <a:rPr lang="en-IN" sz="4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ECMAScript</a:t>
            </a:r>
            <a:endParaRPr sz="4400" spc="-128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Versions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3562" y="2747560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1997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563" y="2747560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6525" y="2921638"/>
            <a:ext cx="1619994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ES1 (ECMAScript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1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became the first version of JavaScript language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Standard.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8925" y="4144534"/>
            <a:ext cx="778738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ECMAScript : The language standard</a:t>
            </a:r>
            <a:endParaRPr lang="en-IN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509824" y="5031033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 smtClean="0"/>
              <a:t>JavaScript : The language in practice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875145" y="443259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3893733" y="525405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9848" y="6334468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/>
              <a:t>2009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89849" y="6334468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2811" y="6508546"/>
            <a:ext cx="1230144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ES5 (ECMAScript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5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released with lot of new features.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6134" y="8114914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/>
              <a:t>2015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86135" y="8114914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9097" y="8288992"/>
            <a:ext cx="1866215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ES6/ES2015 (ECMAScript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2015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released : The biggest update to the language ever!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5073" y="10009960"/>
            <a:ext cx="1153036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accent3"/>
                </a:solidFill>
              </a:rPr>
              <a:t>2016 / 2017 / 2018 / 2019…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5073" y="11077559"/>
            <a:ext cx="2175595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was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released of : </a:t>
            </a:r>
            <a:r>
              <a:rPr lang="en-US" sz="4000" dirty="0" smtClean="0"/>
              <a:t>ECMAScript 2016 / ECMAScript 2017 / ECMAScript 2018 / ECMAScript 2019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In Today’s World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80"/>
          <p:cNvSpPr/>
          <p:nvPr/>
        </p:nvSpPr>
        <p:spPr>
          <a:xfrm>
            <a:off x="2045246" y="3973602"/>
            <a:ext cx="5626793" cy="8449215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84769" y="2943976"/>
            <a:ext cx="1901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accent3"/>
                </a:solidFill>
              </a:rPr>
              <a:t>ES5</a:t>
            </a:r>
            <a:endParaRPr lang="en-US" sz="4800" spc="5600" baseline="-1999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6680" y="4726000"/>
            <a:ext cx="517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 smtClean="0">
                <a:solidFill>
                  <a:schemeClr val="bg1"/>
                </a:solidFill>
                <a:sym typeface="Lato Light"/>
              </a:rPr>
              <a:t>Fully supported in all browsers.</a:t>
            </a:r>
            <a:endParaRPr lang="en-IN" sz="4000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12702" y="2921674"/>
            <a:ext cx="4724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accent3"/>
                </a:solidFill>
              </a:rPr>
              <a:t>ES6 / ES7 / ES8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35100" y="4726000"/>
            <a:ext cx="517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 smtClean="0">
                <a:solidFill>
                  <a:schemeClr val="bg1"/>
                </a:solidFill>
                <a:sym typeface="Lato Light"/>
              </a:rPr>
              <a:t>Well supported in all modern browsers.</a:t>
            </a:r>
            <a:endParaRPr lang="en-IN" sz="4000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28" name="Shape 680"/>
          <p:cNvSpPr/>
          <p:nvPr/>
        </p:nvSpPr>
        <p:spPr>
          <a:xfrm>
            <a:off x="9200474" y="3969889"/>
            <a:ext cx="5626793" cy="845259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9535100" y="6908192"/>
            <a:ext cx="517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 smtClean="0">
                <a:solidFill>
                  <a:schemeClr val="bg1"/>
                </a:solidFill>
                <a:sym typeface="Lato Light"/>
              </a:rPr>
              <a:t>No support in older browsers.</a:t>
            </a:r>
            <a:endParaRPr lang="en-IN" sz="4000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64244" y="2911830"/>
            <a:ext cx="7497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accent3"/>
                </a:solidFill>
              </a:rPr>
              <a:t>ES9 / ES10 / ESNext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891046" y="4739930"/>
            <a:ext cx="5176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 smtClean="0">
                <a:solidFill>
                  <a:schemeClr val="bg1"/>
                </a:solidFill>
                <a:sym typeface="Lato Light"/>
              </a:rPr>
              <a:t>Some features are supported in modern browsers.</a:t>
            </a:r>
            <a:endParaRPr lang="en-IN" sz="4000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32" name="Shape 680"/>
          <p:cNvSpPr/>
          <p:nvPr/>
        </p:nvSpPr>
        <p:spPr>
          <a:xfrm>
            <a:off x="16556420" y="3966174"/>
            <a:ext cx="5626793" cy="845597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Shape 494"/>
          <p:cNvSpPr/>
          <p:nvPr/>
        </p:nvSpPr>
        <p:spPr>
          <a:xfrm>
            <a:off x="2316680" y="6908192"/>
            <a:ext cx="517694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4000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35100" y="8788495"/>
            <a:ext cx="517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bg1"/>
                </a:solidFill>
                <a:sym typeface="Lato Light"/>
              </a:rPr>
              <a:t>Can use </a:t>
            </a:r>
            <a:r>
              <a:rPr lang="en-US" sz="4000" dirty="0" smtClean="0">
                <a:solidFill>
                  <a:schemeClr val="accent3"/>
                </a:solidFill>
                <a:sym typeface="Lato Light"/>
              </a:rPr>
              <a:t>most features </a:t>
            </a:r>
            <a:r>
              <a:rPr lang="en-US" sz="4000" dirty="0" smtClean="0">
                <a:solidFill>
                  <a:schemeClr val="bg1"/>
                </a:solidFill>
                <a:sym typeface="Lato Light"/>
              </a:rPr>
              <a:t>in production with </a:t>
            </a:r>
            <a:r>
              <a:rPr lang="en-US" sz="4000" u="sng" dirty="0" smtClean="0">
                <a:solidFill>
                  <a:schemeClr val="bg1"/>
                </a:solidFill>
                <a:sym typeface="Lato Light"/>
              </a:rPr>
              <a:t>tran</a:t>
            </a:r>
            <a:r>
              <a:rPr lang="en-IN" sz="4000" u="sng" dirty="0" smtClean="0">
                <a:solidFill>
                  <a:schemeClr val="bg1"/>
                </a:solidFill>
                <a:sym typeface="Lato Light"/>
              </a:rPr>
              <a:t>spiling and polyfilling (Converting to ES5).</a:t>
            </a:r>
            <a:endParaRPr lang="en-US" sz="4000" u="sng" dirty="0" smtClean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79536" y="7735229"/>
            <a:ext cx="517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000" smtClean="0">
                <a:solidFill>
                  <a:schemeClr val="bg1"/>
                </a:solidFill>
                <a:sym typeface="Lato Light"/>
              </a:rPr>
              <a:t>Can use </a:t>
            </a:r>
            <a:r>
              <a:rPr lang="en-US" sz="4000" smtClean="0">
                <a:solidFill>
                  <a:schemeClr val="accent3"/>
                </a:solidFill>
                <a:sym typeface="Lato Light"/>
              </a:rPr>
              <a:t>some </a:t>
            </a:r>
            <a:r>
              <a:rPr lang="en-US" sz="4000" dirty="0" smtClean="0">
                <a:solidFill>
                  <a:schemeClr val="accent3"/>
                </a:solidFill>
                <a:sym typeface="Lato Light"/>
              </a:rPr>
              <a:t>features</a:t>
            </a:r>
            <a:r>
              <a:rPr lang="en-US" sz="4000" dirty="0" smtClean="0">
                <a:solidFill>
                  <a:schemeClr val="bg1"/>
                </a:solidFill>
                <a:sym typeface="Lato Light"/>
              </a:rPr>
              <a:t> in production with </a:t>
            </a:r>
            <a:r>
              <a:rPr lang="en-US" sz="4000" u="sng" dirty="0" smtClean="0">
                <a:solidFill>
                  <a:schemeClr val="bg1"/>
                </a:solidFill>
                <a:sym typeface="Lato Light"/>
              </a:rPr>
              <a:t>tran</a:t>
            </a:r>
            <a:r>
              <a:rPr lang="en-IN" sz="4000" u="sng" dirty="0" smtClean="0">
                <a:solidFill>
                  <a:schemeClr val="bg1"/>
                </a:solidFill>
                <a:sym typeface="Lato Light"/>
              </a:rPr>
              <a:t>spiling and polyfilling</a:t>
            </a:r>
            <a:r>
              <a:rPr lang="en-IN" sz="4000" dirty="0" smtClean="0">
                <a:solidFill>
                  <a:schemeClr val="bg1"/>
                </a:solidFill>
                <a:sym typeface="Lato Light"/>
              </a:rPr>
              <a:t>.</a:t>
            </a:r>
            <a:endParaRPr lang="en-US" sz="4000" dirty="0" smtClean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Version To Use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4698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 smtClean="0">
                <a:solidFill>
                  <a:srgbClr val="FFC000"/>
                </a:solidFill>
              </a:rPr>
              <a:t>JavaScript</a:t>
            </a:r>
            <a:r>
              <a:rPr lang="en-IN" sz="6600" dirty="0" smtClean="0">
                <a:solidFill>
                  <a:schemeClr val="bg1"/>
                </a:solidFill>
              </a:rPr>
              <a:t> is a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weakly -typed</a:t>
            </a:r>
            <a:r>
              <a:rPr lang="en-IN" sz="6600" dirty="0" smtClean="0">
                <a:solidFill>
                  <a:schemeClr val="bg1"/>
                </a:solidFill>
              </a:rPr>
              <a:t>,</a:t>
            </a:r>
            <a:r>
              <a:rPr lang="en-IN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IN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(on the fly compiled)</a:t>
            </a:r>
            <a:r>
              <a:rPr lang="en-IN" sz="6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 smtClean="0">
                <a:solidFill>
                  <a:schemeClr val="bg1"/>
                </a:solidFill>
              </a:rPr>
              <a:t>programming language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object-oriented capabilities </a:t>
            </a:r>
            <a:r>
              <a:rPr lang="en-IN" sz="6600" dirty="0" smtClean="0">
                <a:solidFill>
                  <a:schemeClr val="bg1"/>
                </a:solidFill>
              </a:rPr>
              <a:t>that allows us  to build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interactive web pages</a:t>
            </a:r>
            <a:r>
              <a:rPr lang="en-IN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6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JavaScript?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406265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 smtClean="0">
                <a:solidFill>
                  <a:schemeClr val="bg1"/>
                </a:solidFill>
              </a:rPr>
              <a:t>We don’t have to mention the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6600" dirty="0" smtClean="0">
                <a:solidFill>
                  <a:schemeClr val="bg1"/>
                </a:solidFill>
              </a:rPr>
              <a:t>of the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6600" dirty="0" smtClean="0">
                <a:solidFill>
                  <a:schemeClr val="bg1"/>
                </a:solidFill>
              </a:rPr>
              <a:t>while declaring it. </a:t>
            </a:r>
          </a:p>
          <a:p>
            <a:endParaRPr lang="en-US" sz="6600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It is assumed by </a:t>
            </a:r>
            <a:r>
              <a:rPr lang="en-US" sz="6600" dirty="0" smtClean="0">
                <a:solidFill>
                  <a:srgbClr val="FFC000"/>
                </a:solidFill>
              </a:rPr>
              <a:t>JS </a:t>
            </a:r>
            <a:r>
              <a:rPr lang="en-US" sz="6600" dirty="0" smtClean="0">
                <a:solidFill>
                  <a:srgbClr val="92D050"/>
                </a:solidFill>
              </a:rPr>
              <a:t>automatically</a:t>
            </a:r>
            <a:r>
              <a:rPr lang="en-US" sz="6600" dirty="0" smtClean="0">
                <a:solidFill>
                  <a:schemeClr val="bg1"/>
                </a:solidFill>
              </a:rPr>
              <a:t> at </a:t>
            </a:r>
            <a:r>
              <a:rPr lang="en-US" sz="6600" dirty="0" smtClean="0">
                <a:solidFill>
                  <a:srgbClr val="92D050"/>
                </a:solidFill>
              </a:rPr>
              <a:t>run time 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  <a:endParaRPr lang="en-US" sz="6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Weakly Typed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 smtClean="0">
                <a:solidFill>
                  <a:schemeClr val="bg1"/>
                </a:solidFill>
              </a:rPr>
              <a:t>Not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pre-compiled</a:t>
            </a:r>
            <a:r>
              <a:rPr lang="en-US" sz="6600" dirty="0" smtClean="0">
                <a:solidFill>
                  <a:schemeClr val="bg1"/>
                </a:solidFill>
              </a:rPr>
              <a:t> like C/C++ , instead it is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6600" dirty="0" smtClean="0">
                <a:solidFill>
                  <a:schemeClr val="bg1"/>
                </a:solidFill>
              </a:rPr>
              <a:t> and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executed</a:t>
            </a:r>
            <a:r>
              <a:rPr lang="en-US" sz="6600" dirty="0" smtClean="0">
                <a:solidFill>
                  <a:schemeClr val="bg1"/>
                </a:solidFill>
              </a:rPr>
              <a:t> at </a:t>
            </a:r>
            <a:r>
              <a:rPr lang="en-US" sz="6600" dirty="0" smtClean="0">
                <a:solidFill>
                  <a:srgbClr val="92D050"/>
                </a:solidFill>
              </a:rPr>
              <a:t>run time 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</a:p>
          <a:p>
            <a:endParaRPr lang="en-US" sz="6600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Also there is a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Compiler </a:t>
            </a:r>
            <a:r>
              <a:rPr lang="en-US" sz="6600" dirty="0" smtClean="0">
                <a:solidFill>
                  <a:schemeClr val="bg1"/>
                </a:solidFill>
              </a:rPr>
              <a:t>which </a:t>
            </a:r>
            <a:r>
              <a:rPr lang="en-US" sz="6600" dirty="0" smtClean="0">
                <a:solidFill>
                  <a:srgbClr val="FFC000"/>
                </a:solidFill>
              </a:rPr>
              <a:t>JS </a:t>
            </a:r>
            <a:r>
              <a:rPr lang="en-US" sz="6600" dirty="0" smtClean="0">
                <a:solidFill>
                  <a:schemeClr val="bg1"/>
                </a:solidFill>
              </a:rPr>
              <a:t>uses to </a:t>
            </a:r>
            <a:r>
              <a:rPr lang="en-US" sz="6600" dirty="0" smtClean="0">
                <a:solidFill>
                  <a:srgbClr val="92D050"/>
                </a:solidFill>
              </a:rPr>
              <a:t>optimize </a:t>
            </a:r>
            <a:r>
              <a:rPr lang="en-US" sz="6600" dirty="0" smtClean="0">
                <a:solidFill>
                  <a:schemeClr val="bg1"/>
                </a:solidFill>
              </a:rPr>
              <a:t>our code fragments so as to get </a:t>
            </a:r>
            <a:r>
              <a:rPr lang="en-US" sz="6600" dirty="0" smtClean="0">
                <a:solidFill>
                  <a:srgbClr val="92D050"/>
                </a:solidFill>
              </a:rPr>
              <a:t>faster execution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  <a:endParaRPr lang="en-US" sz="6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Interpreted  ?( </a:t>
            </a:r>
            <a:r>
              <a:rPr lang="en-IN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fly compiled?</a:t>
            </a: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 smtClean="0">
                <a:solidFill>
                  <a:srgbClr val="FFC000"/>
                </a:solidFill>
              </a:rPr>
              <a:t>JS</a:t>
            </a:r>
            <a:r>
              <a:rPr lang="en-US" sz="6600" dirty="0" smtClean="0">
                <a:solidFill>
                  <a:schemeClr val="bg1"/>
                </a:solidFill>
              </a:rPr>
              <a:t> is not a full fledged </a:t>
            </a:r>
            <a:r>
              <a:rPr lang="en-US" sz="6600" dirty="0" smtClean="0">
                <a:solidFill>
                  <a:srgbClr val="92D050"/>
                </a:solidFill>
              </a:rPr>
              <a:t>Object Oriented Language</a:t>
            </a:r>
            <a:r>
              <a:rPr lang="en-US" sz="6600" dirty="0" smtClean="0">
                <a:solidFill>
                  <a:schemeClr val="bg1"/>
                </a:solidFill>
              </a:rPr>
              <a:t>, rather it uses some popular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 Oriented Features 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</a:p>
          <a:p>
            <a:endParaRPr lang="en-US" sz="6600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For example , it does not support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6600" dirty="0" smtClean="0">
                <a:solidFill>
                  <a:schemeClr val="bg1"/>
                </a:solidFill>
              </a:rPr>
              <a:t> rather it allows us to define a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6600" dirty="0" smtClean="0">
                <a:solidFill>
                  <a:schemeClr val="bg1"/>
                </a:solidFill>
              </a:rPr>
              <a:t> which can act as a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  <a:endParaRPr lang="en-US" sz="6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Capabilities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 smtClean="0">
                <a:solidFill>
                  <a:srgbClr val="FFC000"/>
                </a:solidFill>
              </a:rPr>
              <a:t>JS</a:t>
            </a:r>
            <a:r>
              <a:rPr lang="en-US" sz="6600" dirty="0" smtClean="0">
                <a:solidFill>
                  <a:schemeClr val="bg1"/>
                </a:solidFill>
              </a:rPr>
              <a:t> can respond to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 actions </a:t>
            </a:r>
            <a:r>
              <a:rPr lang="en-US" sz="6600" dirty="0" smtClean="0">
                <a:solidFill>
                  <a:schemeClr val="bg1"/>
                </a:solidFill>
              </a:rPr>
              <a:t>like </a:t>
            </a:r>
            <a:r>
              <a:rPr lang="en-US" sz="6600" dirty="0" smtClean="0">
                <a:solidFill>
                  <a:srgbClr val="92D050"/>
                </a:solidFill>
              </a:rPr>
              <a:t>button clicks </a:t>
            </a:r>
            <a:r>
              <a:rPr lang="en-US" sz="6600" dirty="0" smtClean="0">
                <a:solidFill>
                  <a:schemeClr val="bg1"/>
                </a:solidFill>
              </a:rPr>
              <a:t>or </a:t>
            </a:r>
            <a:r>
              <a:rPr lang="en-US" sz="6600" dirty="0" smtClean="0">
                <a:solidFill>
                  <a:srgbClr val="92D050"/>
                </a:solidFill>
              </a:rPr>
              <a:t>mouse movements </a:t>
            </a:r>
            <a:r>
              <a:rPr lang="en-US" sz="6600" dirty="0" smtClean="0">
                <a:solidFill>
                  <a:schemeClr val="bg1"/>
                </a:solidFill>
              </a:rPr>
              <a:t>and make our web pages dynamic .</a:t>
            </a:r>
          </a:p>
          <a:p>
            <a:endParaRPr lang="en-US" sz="6600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For example ,when the user </a:t>
            </a:r>
            <a:r>
              <a:rPr lang="en-US" sz="6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clicks</a:t>
            </a:r>
            <a:r>
              <a:rPr lang="en-US" sz="6600" dirty="0" smtClean="0">
                <a:solidFill>
                  <a:schemeClr val="bg1"/>
                </a:solidFill>
              </a:rPr>
              <a:t> a button </a:t>
            </a:r>
            <a:r>
              <a:rPr lang="en-US" sz="6600" dirty="0" smtClean="0">
                <a:solidFill>
                  <a:srgbClr val="FFC000"/>
                </a:solidFill>
              </a:rPr>
              <a:t>JS</a:t>
            </a:r>
            <a:r>
              <a:rPr lang="en-US" sz="6600" dirty="0" smtClean="0">
                <a:solidFill>
                  <a:schemeClr val="bg1"/>
                </a:solidFill>
              </a:rPr>
              <a:t> can display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time</a:t>
            </a:r>
            <a:r>
              <a:rPr lang="en-US" sz="6600" dirty="0" smtClean="0">
                <a:solidFill>
                  <a:schemeClr val="bg1"/>
                </a:solidFill>
              </a:rPr>
              <a:t> on the browser</a:t>
            </a:r>
            <a:endParaRPr lang="en-US" sz="6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Web Page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572000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 smtClean="0">
                <a:solidFill>
                  <a:schemeClr val="bg1"/>
                </a:solidFill>
              </a:rPr>
              <a:t>JavaScript  code is handled by </a:t>
            </a:r>
            <a:r>
              <a:rPr lang="en-IN" sz="6600" dirty="0" smtClean="0">
                <a:solidFill>
                  <a:srgbClr val="FFC000"/>
                </a:solidFill>
              </a:rPr>
              <a:t>JavaScript Engine </a:t>
            </a:r>
            <a:r>
              <a:rPr lang="en-IN" sz="6600" b="1" dirty="0" smtClean="0">
                <a:solidFill>
                  <a:schemeClr val="tx1"/>
                </a:solidFill>
              </a:rPr>
              <a:t>.</a:t>
            </a:r>
          </a:p>
          <a:p>
            <a:endParaRPr lang="en-IN" sz="6600" dirty="0" smtClean="0"/>
          </a:p>
          <a:p>
            <a:r>
              <a:rPr lang="en-IN" sz="6600" dirty="0" smtClean="0"/>
              <a:t>It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interprets</a:t>
            </a:r>
            <a:r>
              <a:rPr lang="en-IN" sz="6600" dirty="0" smtClean="0"/>
              <a:t>,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compiles</a:t>
            </a:r>
            <a:r>
              <a:rPr lang="en-IN" sz="6600" dirty="0" smtClean="0"/>
              <a:t> and </a:t>
            </a:r>
            <a:r>
              <a:rPr lang="en-IN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executes</a:t>
            </a:r>
            <a:r>
              <a:rPr lang="en-IN" sz="6600" dirty="0" smtClean="0"/>
              <a:t> our JavaScript code</a:t>
            </a:r>
          </a:p>
          <a:p>
            <a:endParaRPr lang="en-IN" sz="6600" dirty="0" smtClean="0"/>
          </a:p>
          <a:p>
            <a:r>
              <a:rPr lang="en-IN" sz="6600" dirty="0" smtClean="0"/>
              <a:t>Each </a:t>
            </a:r>
            <a:r>
              <a:rPr lang="en-IN" sz="6600" dirty="0" smtClean="0">
                <a:solidFill>
                  <a:srgbClr val="92D050"/>
                </a:solidFill>
              </a:rPr>
              <a:t>browser</a:t>
            </a:r>
            <a:r>
              <a:rPr lang="en-IN" sz="6600" dirty="0" smtClean="0"/>
              <a:t> has it’s own </a:t>
            </a:r>
            <a:r>
              <a:rPr lang="en-IN" sz="6600" dirty="0" smtClean="0">
                <a:solidFill>
                  <a:srgbClr val="FFC000"/>
                </a:solidFill>
              </a:rPr>
              <a:t>JavaScript Engine</a:t>
            </a:r>
            <a:r>
              <a:rPr lang="en-IN" sz="6600" dirty="0" smtClean="0"/>
              <a:t>.</a:t>
            </a:r>
            <a:endParaRPr lang="en-IN" sz="6600" b="1" dirty="0" smtClean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Runs Our JavaScript Code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Engines Names</a:t>
            </a:r>
            <a:endParaRPr lang="en-IN" sz="10000" spc="-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55432" y="4973444"/>
          <a:ext cx="18867866" cy="7404408"/>
        </p:xfrm>
        <a:graphic>
          <a:graphicData uri="http://schemas.openxmlformats.org/drawingml/2006/table">
            <a:tbl>
              <a:tblPr/>
              <a:tblGrid>
                <a:gridCol w="9433933"/>
                <a:gridCol w="9433933"/>
              </a:tblGrid>
              <a:tr h="1234068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 smtClean="0">
                          <a:solidFill>
                            <a:srgbClr val="FFFFFF"/>
                          </a:solidFill>
                        </a:rPr>
                        <a:t>                                  Browser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dirty="0" smtClean="0">
                          <a:solidFill>
                            <a:srgbClr val="FFFFFF"/>
                          </a:solidFill>
                        </a:rPr>
                        <a:t>                       </a:t>
                      </a:r>
                      <a:r>
                        <a:rPr lang="en-IN" sz="4000" b="1" dirty="0" smtClean="0">
                          <a:solidFill>
                            <a:srgbClr val="FFFFFF"/>
                          </a:solidFill>
                        </a:rPr>
                        <a:t>JavaScript </a:t>
                      </a:r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Engine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Internet Explorer v9.0+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u="none" strike="noStrike" dirty="0">
                          <a:solidFill>
                            <a:schemeClr val="bg2"/>
                          </a:solidFill>
                        </a:rPr>
                        <a:t>Chakra</a:t>
                      </a:r>
                      <a:endParaRPr lang="en-IN" sz="3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Chrome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FireFox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 smtClean="0">
                          <a:solidFill>
                            <a:srgbClr val="414141"/>
                          </a:solidFill>
                        </a:rPr>
                        <a:t>SpiderMonkey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Opera v 14+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JavaScriptCore</a:t>
                      </a:r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 (Nitro)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856</Words>
  <Application>Microsoft Macintosh PowerPoint</Application>
  <PresentationFormat>Custom</PresentationFormat>
  <Paragraphs>140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</cp:lastModifiedBy>
  <cp:revision>120</cp:revision>
  <dcterms:modified xsi:type="dcterms:W3CDTF">2019-11-28T07:15:20Z</dcterms:modified>
</cp:coreProperties>
</file>