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3" r:id="rId3"/>
    <p:sldId id="355" r:id="rId4"/>
    <p:sldId id="394" r:id="rId5"/>
    <p:sldId id="357" r:id="rId6"/>
    <p:sldId id="395" r:id="rId7"/>
    <p:sldId id="396" r:id="rId8"/>
    <p:sldId id="397" r:id="rId9"/>
    <p:sldId id="358" r:id="rId10"/>
    <p:sldId id="39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1B642D9-0AE4-4B9A-A13E-1F15DB76250B}"/>
    <pc:docChg chg="undo redo custSel modSld">
      <pc:chgData name="Sharma Computer Academy" userId="08476b32c11f4418" providerId="LiveId" clId="{91B642D9-0AE4-4B9A-A13E-1F15DB76250B}" dt="2020-11-02T09:05:25.228" v="115"/>
      <pc:docMkLst>
        <pc:docMk/>
      </pc:docMkLst>
      <pc:sldChg chg="addSp delSp mod modAnim">
        <pc:chgData name="Sharma Computer Academy" userId="08476b32c11f4418" providerId="LiveId" clId="{91B642D9-0AE4-4B9A-A13E-1F15DB76250B}" dt="2020-11-02T09:03:10.349" v="93"/>
        <pc:sldMkLst>
          <pc:docMk/>
          <pc:sldMk cId="854704725" sldId="355"/>
        </pc:sldMkLst>
        <pc:picChg chg="add">
          <ac:chgData name="Sharma Computer Academy" userId="08476b32c11f4418" providerId="LiveId" clId="{91B642D9-0AE4-4B9A-A13E-1F15DB76250B}" dt="2020-11-02T09:00:01.993" v="2" actId="22"/>
          <ac:picMkLst>
            <pc:docMk/>
            <pc:sldMk cId="854704725" sldId="355"/>
            <ac:picMk id="3" creationId="{64A1D036-3F6C-4009-8200-014235DD1D62}"/>
          </ac:picMkLst>
        </pc:picChg>
        <pc:picChg chg="del">
          <ac:chgData name="Sharma Computer Academy" userId="08476b32c11f4418" providerId="LiveId" clId="{91B642D9-0AE4-4B9A-A13E-1F15DB76250B}" dt="2020-11-02T09:00:00.391" v="1" actId="478"/>
          <ac:picMkLst>
            <pc:docMk/>
            <pc:sldMk cId="854704725" sldId="355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0:48" v="34" actId="14100"/>
        <pc:sldMkLst>
          <pc:docMk/>
          <pc:sldMk cId="854704725" sldId="357"/>
        </pc:sldMkLst>
        <pc:picChg chg="add del mod">
          <ac:chgData name="Sharma Computer Academy" userId="08476b32c11f4418" providerId="LiveId" clId="{91B642D9-0AE4-4B9A-A13E-1F15DB76250B}" dt="2020-11-02T09:00:37.212" v="30" actId="22"/>
          <ac:picMkLst>
            <pc:docMk/>
            <pc:sldMk cId="854704725" sldId="357"/>
            <ac:picMk id="3" creationId="{193F6E4B-2002-4842-B9C6-1E678014C7F5}"/>
          </ac:picMkLst>
        </pc:picChg>
        <pc:picChg chg="add mod">
          <ac:chgData name="Sharma Computer Academy" userId="08476b32c11f4418" providerId="LiveId" clId="{91B642D9-0AE4-4B9A-A13E-1F15DB76250B}" dt="2020-11-02T09:00:48" v="34" actId="14100"/>
          <ac:picMkLst>
            <pc:docMk/>
            <pc:sldMk cId="854704725" sldId="357"/>
            <ac:picMk id="4" creationId="{C4FC6437-86B6-4300-9C4C-99E01B589541}"/>
          </ac:picMkLst>
        </pc:picChg>
        <pc:picChg chg="add del">
          <ac:chgData name="Sharma Computer Academy" userId="08476b32c11f4418" providerId="LiveId" clId="{91B642D9-0AE4-4B9A-A13E-1F15DB76250B}" dt="2020-11-02T09:00:40.028" v="32" actId="478"/>
          <ac:picMkLst>
            <pc:docMk/>
            <pc:sldMk cId="854704725" sldId="357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3:56.133" v="100"/>
        <pc:sldMkLst>
          <pc:docMk/>
          <pc:sldMk cId="854704725" sldId="358"/>
        </pc:sldMkLst>
        <pc:picChg chg="add mod">
          <ac:chgData name="Sharma Computer Academy" userId="08476b32c11f4418" providerId="LiveId" clId="{91B642D9-0AE4-4B9A-A13E-1F15DB76250B}" dt="2020-11-02T09:01:15.735" v="46" actId="14100"/>
          <ac:picMkLst>
            <pc:docMk/>
            <pc:sldMk cId="854704725" sldId="358"/>
            <ac:picMk id="3" creationId="{06349F8A-887B-4356-A09E-03267F57F1ED}"/>
          </ac:picMkLst>
        </pc:picChg>
        <pc:picChg chg="del">
          <ac:chgData name="Sharma Computer Academy" userId="08476b32c11f4418" providerId="LiveId" clId="{91B642D9-0AE4-4B9A-A13E-1F15DB76250B}" dt="2020-11-02T09:01:12.357" v="44" actId="478"/>
          <ac:picMkLst>
            <pc:docMk/>
            <pc:sldMk cId="854704725" sldId="358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16.273" v="103"/>
        <pc:sldMkLst>
          <pc:docMk/>
          <pc:sldMk cId="854704725" sldId="359"/>
        </pc:sldMkLst>
        <pc:picChg chg="add mod">
          <ac:chgData name="Sharma Computer Academy" userId="08476b32c11f4418" providerId="LiveId" clId="{91B642D9-0AE4-4B9A-A13E-1F15DB76250B}" dt="2020-11-02T09:01:27.584" v="52" actId="14100"/>
          <ac:picMkLst>
            <pc:docMk/>
            <pc:sldMk cId="854704725" sldId="359"/>
            <ac:picMk id="3" creationId="{A8214504-1D34-4F36-8E92-3BE808193168}"/>
          </ac:picMkLst>
        </pc:picChg>
        <pc:picChg chg="del">
          <ac:chgData name="Sharma Computer Academy" userId="08476b32c11f4418" providerId="LiveId" clId="{91B642D9-0AE4-4B9A-A13E-1F15DB76250B}" dt="2020-11-02T09:01:23.758" v="50" actId="478"/>
          <ac:picMkLst>
            <pc:docMk/>
            <pc:sldMk cId="854704725" sldId="359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32.712" v="55" actId="14100"/>
        <pc:sldMkLst>
          <pc:docMk/>
          <pc:sldMk cId="854704725" sldId="360"/>
        </pc:sldMkLst>
        <pc:picChg chg="add mod">
          <ac:chgData name="Sharma Computer Academy" userId="08476b32c11f4418" providerId="LiveId" clId="{91B642D9-0AE4-4B9A-A13E-1F15DB76250B}" dt="2020-11-02T09:01:32.712" v="55" actId="14100"/>
          <ac:picMkLst>
            <pc:docMk/>
            <pc:sldMk cId="854704725" sldId="360"/>
            <ac:picMk id="3" creationId="{578CC112-AE3C-4AD1-BCE0-D946C40180B6}"/>
          </ac:picMkLst>
        </pc:picChg>
        <pc:picChg chg="del">
          <ac:chgData name="Sharma Computer Academy" userId="08476b32c11f4418" providerId="LiveId" clId="{91B642D9-0AE4-4B9A-A13E-1F15DB76250B}" dt="2020-11-02T09:01:29.885" v="53" actId="478"/>
          <ac:picMkLst>
            <pc:docMk/>
            <pc:sldMk cId="854704725" sldId="360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34.529" v="106"/>
        <pc:sldMkLst>
          <pc:docMk/>
          <pc:sldMk cId="854704725" sldId="361"/>
        </pc:sldMkLst>
        <pc:picChg chg="add mod">
          <ac:chgData name="Sharma Computer Academy" userId="08476b32c11f4418" providerId="LiveId" clId="{91B642D9-0AE4-4B9A-A13E-1F15DB76250B}" dt="2020-11-02T09:01:37.392" v="58" actId="14100"/>
          <ac:picMkLst>
            <pc:docMk/>
            <pc:sldMk cId="854704725" sldId="361"/>
            <ac:picMk id="3" creationId="{B53D9689-E059-4A4F-BDAE-F711230E18CF}"/>
          </ac:picMkLst>
        </pc:picChg>
        <pc:picChg chg="del">
          <ac:chgData name="Sharma Computer Academy" userId="08476b32c11f4418" providerId="LiveId" clId="{91B642D9-0AE4-4B9A-A13E-1F15DB76250B}" dt="2020-11-02T09:01:34.455" v="56" actId="478"/>
          <ac:picMkLst>
            <pc:docMk/>
            <pc:sldMk cId="854704725" sldId="361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42.025" v="61" actId="14100"/>
        <pc:sldMkLst>
          <pc:docMk/>
          <pc:sldMk cId="854704725" sldId="362"/>
        </pc:sldMkLst>
        <pc:picChg chg="add mod">
          <ac:chgData name="Sharma Computer Academy" userId="08476b32c11f4418" providerId="LiveId" clId="{91B642D9-0AE4-4B9A-A13E-1F15DB76250B}" dt="2020-11-02T09:01:42.025" v="61" actId="14100"/>
          <ac:picMkLst>
            <pc:docMk/>
            <pc:sldMk cId="854704725" sldId="362"/>
            <ac:picMk id="3" creationId="{78B45B71-ADDB-4691-B737-9D95FB2777E3}"/>
          </ac:picMkLst>
        </pc:picChg>
        <pc:picChg chg="del">
          <ac:chgData name="Sharma Computer Academy" userId="08476b32c11f4418" providerId="LiveId" clId="{91B642D9-0AE4-4B9A-A13E-1F15DB76250B}" dt="2020-11-02T09:01:39.239" v="59" actId="478"/>
          <ac:picMkLst>
            <pc:docMk/>
            <pc:sldMk cId="854704725" sldId="362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58.892" v="109"/>
        <pc:sldMkLst>
          <pc:docMk/>
          <pc:sldMk cId="854704725" sldId="363"/>
        </pc:sldMkLst>
        <pc:picChg chg="add mod">
          <ac:chgData name="Sharma Computer Academy" userId="08476b32c11f4418" providerId="LiveId" clId="{91B642D9-0AE4-4B9A-A13E-1F15DB76250B}" dt="2020-11-02T09:01:46.521" v="64" actId="14100"/>
          <ac:picMkLst>
            <pc:docMk/>
            <pc:sldMk cId="854704725" sldId="363"/>
            <ac:picMk id="3" creationId="{667C8C41-2A9E-4833-935B-27330FC1B8DA}"/>
          </ac:picMkLst>
        </pc:picChg>
        <pc:picChg chg="del">
          <ac:chgData name="Sharma Computer Academy" userId="08476b32c11f4418" providerId="LiveId" clId="{91B642D9-0AE4-4B9A-A13E-1F15DB76250B}" dt="2020-11-02T09:01:43.583" v="62" actId="478"/>
          <ac:picMkLst>
            <pc:docMk/>
            <pc:sldMk cId="854704725" sldId="363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51.478" v="67" actId="14100"/>
        <pc:sldMkLst>
          <pc:docMk/>
          <pc:sldMk cId="854704725" sldId="364"/>
        </pc:sldMkLst>
        <pc:picChg chg="add mod">
          <ac:chgData name="Sharma Computer Academy" userId="08476b32c11f4418" providerId="LiveId" clId="{91B642D9-0AE4-4B9A-A13E-1F15DB76250B}" dt="2020-11-02T09:01:51.478" v="67" actId="14100"/>
          <ac:picMkLst>
            <pc:docMk/>
            <pc:sldMk cId="854704725" sldId="364"/>
            <ac:picMk id="3" creationId="{1F3017B7-6049-4D91-9323-352B1EFC5D85}"/>
          </ac:picMkLst>
        </pc:picChg>
        <pc:picChg chg="del">
          <ac:chgData name="Sharma Computer Academy" userId="08476b32c11f4418" providerId="LiveId" clId="{91B642D9-0AE4-4B9A-A13E-1F15DB76250B}" dt="2020-11-02T09:01:48.231" v="65" actId="478"/>
          <ac:picMkLst>
            <pc:docMk/>
            <pc:sldMk cId="854704725" sldId="364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5:07.848" v="111"/>
        <pc:sldMkLst>
          <pc:docMk/>
          <pc:sldMk cId="854704725" sldId="365"/>
        </pc:sldMkLst>
        <pc:picChg chg="add mod">
          <ac:chgData name="Sharma Computer Academy" userId="08476b32c11f4418" providerId="LiveId" clId="{91B642D9-0AE4-4B9A-A13E-1F15DB76250B}" dt="2020-11-02T09:01:56.456" v="70" actId="14100"/>
          <ac:picMkLst>
            <pc:docMk/>
            <pc:sldMk cId="854704725" sldId="365"/>
            <ac:picMk id="3" creationId="{0C996690-294A-4916-9669-E18BEC817ACB}"/>
          </ac:picMkLst>
        </pc:picChg>
        <pc:picChg chg="del">
          <ac:chgData name="Sharma Computer Academy" userId="08476b32c11f4418" providerId="LiveId" clId="{91B642D9-0AE4-4B9A-A13E-1F15DB76250B}" dt="2020-11-02T09:01:53.480" v="68" actId="478"/>
          <ac:picMkLst>
            <pc:docMk/>
            <pc:sldMk cId="854704725" sldId="365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2:01.272" v="73" actId="14100"/>
        <pc:sldMkLst>
          <pc:docMk/>
          <pc:sldMk cId="854704725" sldId="366"/>
        </pc:sldMkLst>
        <pc:picChg chg="add mod">
          <ac:chgData name="Sharma Computer Academy" userId="08476b32c11f4418" providerId="LiveId" clId="{91B642D9-0AE4-4B9A-A13E-1F15DB76250B}" dt="2020-11-02T09:02:01.272" v="73" actId="14100"/>
          <ac:picMkLst>
            <pc:docMk/>
            <pc:sldMk cId="854704725" sldId="366"/>
            <ac:picMk id="3" creationId="{2283B481-504E-4D43-90CA-F721210A1A3B}"/>
          </ac:picMkLst>
        </pc:picChg>
        <pc:picChg chg="del">
          <ac:chgData name="Sharma Computer Academy" userId="08476b32c11f4418" providerId="LiveId" clId="{91B642D9-0AE4-4B9A-A13E-1F15DB76250B}" dt="2020-11-02T09:01:57.989" v="71" actId="478"/>
          <ac:picMkLst>
            <pc:docMk/>
            <pc:sldMk cId="854704725" sldId="366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2:06.728" v="76" actId="14100"/>
        <pc:sldMkLst>
          <pc:docMk/>
          <pc:sldMk cId="854704725" sldId="367"/>
        </pc:sldMkLst>
        <pc:picChg chg="add mod">
          <ac:chgData name="Sharma Computer Academy" userId="08476b32c11f4418" providerId="LiveId" clId="{91B642D9-0AE4-4B9A-A13E-1F15DB76250B}" dt="2020-11-02T09:02:06.728" v="76" actId="14100"/>
          <ac:picMkLst>
            <pc:docMk/>
            <pc:sldMk cId="854704725" sldId="367"/>
            <ac:picMk id="3" creationId="{789BA281-C5CF-486C-8B63-39558DCBE182}"/>
          </ac:picMkLst>
        </pc:picChg>
        <pc:picChg chg="del">
          <ac:chgData name="Sharma Computer Academy" userId="08476b32c11f4418" providerId="LiveId" clId="{91B642D9-0AE4-4B9A-A13E-1F15DB76250B}" dt="2020-11-02T09:02:02.862" v="74" actId="478"/>
          <ac:picMkLst>
            <pc:docMk/>
            <pc:sldMk cId="854704725" sldId="367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5:17.392" v="113"/>
        <pc:sldMkLst>
          <pc:docMk/>
          <pc:sldMk cId="854704725" sldId="368"/>
        </pc:sldMkLst>
        <pc:picChg chg="add mod">
          <ac:chgData name="Sharma Computer Academy" userId="08476b32c11f4418" providerId="LiveId" clId="{91B642D9-0AE4-4B9A-A13E-1F15DB76250B}" dt="2020-11-02T09:02:11.647" v="79" actId="14100"/>
          <ac:picMkLst>
            <pc:docMk/>
            <pc:sldMk cId="854704725" sldId="368"/>
            <ac:picMk id="3" creationId="{8A185F78-DCC6-45EE-8160-5FD2144B29A7}"/>
          </ac:picMkLst>
        </pc:picChg>
        <pc:picChg chg="del">
          <ac:chgData name="Sharma Computer Academy" userId="08476b32c11f4418" providerId="LiveId" clId="{91B642D9-0AE4-4B9A-A13E-1F15DB76250B}" dt="2020-11-02T09:02:08.499" v="77" actId="478"/>
          <ac:picMkLst>
            <pc:docMk/>
            <pc:sldMk cId="854704725" sldId="368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5:25.228" v="115"/>
        <pc:sldMkLst>
          <pc:docMk/>
          <pc:sldMk cId="854704725" sldId="369"/>
        </pc:sldMkLst>
        <pc:picChg chg="add mod">
          <ac:chgData name="Sharma Computer Academy" userId="08476b32c11f4418" providerId="LiveId" clId="{91B642D9-0AE4-4B9A-A13E-1F15DB76250B}" dt="2020-11-02T09:02:16.336" v="82" actId="14100"/>
          <ac:picMkLst>
            <pc:docMk/>
            <pc:sldMk cId="854704725" sldId="369"/>
            <ac:picMk id="3" creationId="{05361A31-D22C-4C76-94D3-7AE446F900FB}"/>
          </ac:picMkLst>
        </pc:picChg>
        <pc:picChg chg="del">
          <ac:chgData name="Sharma Computer Academy" userId="08476b32c11f4418" providerId="LiveId" clId="{91B642D9-0AE4-4B9A-A13E-1F15DB76250B}" dt="2020-11-02T09:02:13.140" v="80" actId="478"/>
          <ac:picMkLst>
            <pc:docMk/>
            <pc:sldMk cId="854704725" sldId="369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2:21.408" v="85" actId="14100"/>
        <pc:sldMkLst>
          <pc:docMk/>
          <pc:sldMk cId="854704725" sldId="370"/>
        </pc:sldMkLst>
        <pc:picChg chg="add mod">
          <ac:chgData name="Sharma Computer Academy" userId="08476b32c11f4418" providerId="LiveId" clId="{91B642D9-0AE4-4B9A-A13E-1F15DB76250B}" dt="2020-11-02T09:02:21.408" v="85" actId="14100"/>
          <ac:picMkLst>
            <pc:docMk/>
            <pc:sldMk cId="854704725" sldId="370"/>
            <ac:picMk id="3" creationId="{43ED32E9-B2FA-41B1-B9CC-F32E3C7A8247}"/>
          </ac:picMkLst>
        </pc:picChg>
        <pc:picChg chg="del">
          <ac:chgData name="Sharma Computer Academy" userId="08476b32c11f4418" providerId="LiveId" clId="{91B642D9-0AE4-4B9A-A13E-1F15DB76250B}" dt="2020-11-02T09:02:18.163" v="83" actId="478"/>
          <ac:picMkLst>
            <pc:docMk/>
            <pc:sldMk cId="854704725" sldId="370"/>
            <ac:picMk id="6" creationId="{00000000-0000-0000-0000-000000000000}"/>
          </ac:picMkLst>
        </pc:picChg>
      </pc:sldChg>
      <pc:sldChg chg="modSp modAnim">
        <pc:chgData name="Sharma Computer Academy" userId="08476b32c11f4418" providerId="LiveId" clId="{91B642D9-0AE4-4B9A-A13E-1F15DB76250B}" dt="2020-11-02T09:02:52.472" v="89"/>
        <pc:sldMkLst>
          <pc:docMk/>
          <pc:sldMk cId="0" sldId="393"/>
        </pc:sldMkLst>
        <pc:picChg chg="mod">
          <ac:chgData name="Sharma Computer Academy" userId="08476b32c11f4418" providerId="LiveId" clId="{91B642D9-0AE4-4B9A-A13E-1F15DB76250B}" dt="2020-11-02T08:59:55.015" v="0" actId="14826"/>
          <ac:picMkLst>
            <pc:docMk/>
            <pc:sldMk cId="0" sldId="393"/>
            <ac:picMk id="4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3:26.542" v="97"/>
        <pc:sldMkLst>
          <pc:docMk/>
          <pc:sldMk cId="854704725" sldId="394"/>
        </pc:sldMkLst>
        <pc:picChg chg="add mod">
          <ac:chgData name="Sharma Computer Academy" userId="08476b32c11f4418" providerId="LiveId" clId="{91B642D9-0AE4-4B9A-A13E-1F15DB76250B}" dt="2020-11-02T09:00:11.507" v="5" actId="14100"/>
          <ac:picMkLst>
            <pc:docMk/>
            <pc:sldMk cId="854704725" sldId="394"/>
            <ac:picMk id="3" creationId="{6D171867-8EE7-4EF8-97B4-926AF1A4B58E}"/>
          </ac:picMkLst>
        </pc:picChg>
        <pc:picChg chg="del">
          <ac:chgData name="Sharma Computer Academy" userId="08476b32c11f4418" providerId="LiveId" clId="{91B642D9-0AE4-4B9A-A13E-1F15DB76250B}" dt="2020-11-02T09:00:03.745" v="3" actId="478"/>
          <ac:picMkLst>
            <pc:docMk/>
            <pc:sldMk cId="854704725" sldId="394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0:56.655" v="37" actId="14100"/>
        <pc:sldMkLst>
          <pc:docMk/>
          <pc:sldMk cId="854704725" sldId="395"/>
        </pc:sldMkLst>
        <pc:picChg chg="add del mod">
          <ac:chgData name="Sharma Computer Academy" userId="08476b32c11f4418" providerId="LiveId" clId="{91B642D9-0AE4-4B9A-A13E-1F15DB76250B}" dt="2020-11-02T09:00:36.819" v="27" actId="22"/>
          <ac:picMkLst>
            <pc:docMk/>
            <pc:sldMk cId="854704725" sldId="395"/>
            <ac:picMk id="3" creationId="{5CCB51F8-C4B0-4472-AF22-3A0DE7E04CA9}"/>
          </ac:picMkLst>
        </pc:picChg>
        <pc:picChg chg="add mod">
          <ac:chgData name="Sharma Computer Academy" userId="08476b32c11f4418" providerId="LiveId" clId="{91B642D9-0AE4-4B9A-A13E-1F15DB76250B}" dt="2020-11-02T09:00:56.655" v="37" actId="14100"/>
          <ac:picMkLst>
            <pc:docMk/>
            <pc:sldMk cId="854704725" sldId="395"/>
            <ac:picMk id="4" creationId="{DB6D0FE7-E4D9-475C-BF30-10809F407486}"/>
          </ac:picMkLst>
        </pc:picChg>
        <pc:picChg chg="add del">
          <ac:chgData name="Sharma Computer Academy" userId="08476b32c11f4418" providerId="LiveId" clId="{91B642D9-0AE4-4B9A-A13E-1F15DB76250B}" dt="2020-11-02T09:00:52.452" v="35" actId="478"/>
          <ac:picMkLst>
            <pc:docMk/>
            <pc:sldMk cId="854704725" sldId="395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03.008" v="40" actId="14100"/>
        <pc:sldMkLst>
          <pc:docMk/>
          <pc:sldMk cId="854704725" sldId="396"/>
        </pc:sldMkLst>
        <pc:picChg chg="add del mod">
          <ac:chgData name="Sharma Computer Academy" userId="08476b32c11f4418" providerId="LiveId" clId="{91B642D9-0AE4-4B9A-A13E-1F15DB76250B}" dt="2020-11-02T09:00:36.581" v="24" actId="22"/>
          <ac:picMkLst>
            <pc:docMk/>
            <pc:sldMk cId="854704725" sldId="396"/>
            <ac:picMk id="3" creationId="{A894A2DF-BC41-4426-9F31-54E38ACBB6C6}"/>
          </ac:picMkLst>
        </pc:picChg>
        <pc:picChg chg="add mod">
          <ac:chgData name="Sharma Computer Academy" userId="08476b32c11f4418" providerId="LiveId" clId="{91B642D9-0AE4-4B9A-A13E-1F15DB76250B}" dt="2020-11-02T09:01:03.008" v="40" actId="14100"/>
          <ac:picMkLst>
            <pc:docMk/>
            <pc:sldMk cId="854704725" sldId="396"/>
            <ac:picMk id="4" creationId="{DCFB1D26-0CDC-4535-8DC9-22B5324894D6}"/>
          </ac:picMkLst>
        </pc:picChg>
        <pc:picChg chg="add del">
          <ac:chgData name="Sharma Computer Academy" userId="08476b32c11f4418" providerId="LiveId" clId="{91B642D9-0AE4-4B9A-A13E-1F15DB76250B}" dt="2020-11-02T09:00:59.279" v="38" actId="478"/>
          <ac:picMkLst>
            <pc:docMk/>
            <pc:sldMk cId="854704725" sldId="396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09.961" v="43" actId="14100"/>
        <pc:sldMkLst>
          <pc:docMk/>
          <pc:sldMk cId="854704725" sldId="397"/>
        </pc:sldMkLst>
        <pc:picChg chg="add del mod">
          <ac:chgData name="Sharma Computer Academy" userId="08476b32c11f4418" providerId="LiveId" clId="{91B642D9-0AE4-4B9A-A13E-1F15DB76250B}" dt="2020-11-02T09:00:36.284" v="21" actId="22"/>
          <ac:picMkLst>
            <pc:docMk/>
            <pc:sldMk cId="854704725" sldId="397"/>
            <ac:picMk id="3" creationId="{2DD45672-A8B8-4DA9-A34D-13BB2138B1F1}"/>
          </ac:picMkLst>
        </pc:picChg>
        <pc:picChg chg="add mod">
          <ac:chgData name="Sharma Computer Academy" userId="08476b32c11f4418" providerId="LiveId" clId="{91B642D9-0AE4-4B9A-A13E-1F15DB76250B}" dt="2020-11-02T09:01:09.961" v="43" actId="14100"/>
          <ac:picMkLst>
            <pc:docMk/>
            <pc:sldMk cId="854704725" sldId="397"/>
            <ac:picMk id="4" creationId="{03C6AF04-9877-4610-B4F1-E0E58744BE8B}"/>
          </ac:picMkLst>
        </pc:picChg>
        <pc:picChg chg="add del">
          <ac:chgData name="Sharma Computer Academy" userId="08476b32c11f4418" providerId="LiveId" clId="{91B642D9-0AE4-4B9A-A13E-1F15DB76250B}" dt="2020-11-02T09:01:05.449" v="41" actId="478"/>
          <ac:picMkLst>
            <pc:docMk/>
            <pc:sldMk cId="854704725" sldId="397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03.072" v="101"/>
        <pc:sldMkLst>
          <pc:docMk/>
          <pc:sldMk cId="854704725" sldId="398"/>
        </pc:sldMkLst>
        <pc:picChg chg="add mod">
          <ac:chgData name="Sharma Computer Academy" userId="08476b32c11f4418" providerId="LiveId" clId="{91B642D9-0AE4-4B9A-A13E-1F15DB76250B}" dt="2020-11-02T09:01:21.552" v="49" actId="14100"/>
          <ac:picMkLst>
            <pc:docMk/>
            <pc:sldMk cId="854704725" sldId="398"/>
            <ac:picMk id="3" creationId="{D6BC152E-AE74-46CF-B543-48DE1BA7F2FB}"/>
          </ac:picMkLst>
        </pc:picChg>
        <pc:picChg chg="del">
          <ac:chgData name="Sharma Computer Academy" userId="08476b32c11f4418" providerId="LiveId" clId="{91B642D9-0AE4-4B9A-A13E-1F15DB76250B}" dt="2020-11-02T09:01:17.957" v="47" actId="478"/>
          <ac:picMkLst>
            <pc:docMk/>
            <pc:sldMk cId="854704725" sldId="398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IN" b="1" dirty="0"/>
          </a:p>
          <a:p>
            <a:pPr fontAlgn="base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Absolutely Free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— </a:t>
            </a:r>
          </a:p>
          <a:p>
            <a:pPr lvl="1" fontAlgn="base"/>
            <a:r>
              <a:rPr lang="en-IN" sz="2400" dirty="0">
                <a:solidFill>
                  <a:schemeClr val="bg1"/>
                </a:solidFill>
              </a:rPr>
              <a:t>And the best part is, it is completely free to download and 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C152E-AE74-46CF-B543-48DE1BA7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INSTALL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There are </a:t>
            </a:r>
            <a:r>
              <a:rPr lang="en-US" b="1" dirty="0">
                <a:solidFill>
                  <a:srgbClr val="FFFF00"/>
                </a:solidFill>
              </a:rPr>
              <a:t>two ways </a:t>
            </a:r>
            <a:r>
              <a:rPr lang="en-US" dirty="0">
                <a:solidFill>
                  <a:schemeClr val="bg1"/>
                </a:solidFill>
              </a:rPr>
              <a:t>to install </a:t>
            </a:r>
            <a:r>
              <a:rPr lang="en-US" b="1" dirty="0" err="1">
                <a:solidFill>
                  <a:srgbClr val="00B0F0"/>
                </a:solidFill>
              </a:rPr>
              <a:t>jQuery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Call direct from a CDN</a:t>
            </a:r>
          </a:p>
          <a:p>
            <a:pPr marL="514350" indent="-51435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a) Faster Download.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00B0F0"/>
                </a:solidFill>
              </a:rPr>
              <a:t>        b) Might have already been cached.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b="1" dirty="0">
                <a:solidFill>
                  <a:srgbClr val="FFFF00"/>
                </a:solidFill>
              </a:rPr>
              <a:t>Download your own copy</a:t>
            </a:r>
          </a:p>
          <a:p>
            <a:pPr marL="514350" indent="-51435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B0F0"/>
                </a:solidFill>
              </a:rPr>
              <a:t>a) Works with no internet connection.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14504-1D34-4F36-8E92-3BE80819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CDN?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CDN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stands for </a:t>
            </a:r>
            <a:r>
              <a:rPr lang="en-US" b="1" dirty="0">
                <a:solidFill>
                  <a:srgbClr val="FFFF00"/>
                </a:solidFill>
              </a:rPr>
              <a:t>Content Delivery Network  </a:t>
            </a:r>
            <a:r>
              <a:rPr lang="en-US" dirty="0">
                <a:solidFill>
                  <a:schemeClr val="bg1"/>
                </a:solidFill>
              </a:rPr>
              <a:t>and is a system of distributed servers (network) that deliver </a:t>
            </a:r>
            <a:r>
              <a:rPr lang="en-US" dirty="0" err="1">
                <a:solidFill>
                  <a:schemeClr val="bg1"/>
                </a:solidFill>
              </a:rPr>
              <a:t>webpages</a:t>
            </a:r>
            <a:r>
              <a:rPr lang="en-US" dirty="0">
                <a:solidFill>
                  <a:schemeClr val="bg1"/>
                </a:solidFill>
              </a:rPr>
              <a:t> and other web content to a user.</a:t>
            </a:r>
          </a:p>
        </p:txBody>
      </p:sp>
      <p:pic>
        <p:nvPicPr>
          <p:cNvPr id="8" name="Picture 7" descr="cd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00504"/>
            <a:ext cx="5562600" cy="2247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CC112-AE3C-4AD1-BCE0-D946C401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GETTING JQUERY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FROM CDN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 get </a:t>
            </a:r>
            <a:r>
              <a:rPr lang="en-US" b="1" dirty="0" err="1">
                <a:solidFill>
                  <a:srgbClr val="00B0F0"/>
                </a:solidFill>
              </a:rPr>
              <a:t>jQuery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from a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CDN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just mention the </a:t>
            </a:r>
            <a:r>
              <a:rPr lang="en-US" dirty="0">
                <a:solidFill>
                  <a:srgbClr val="00B0F0"/>
                </a:solidFill>
              </a:rPr>
              <a:t>URL </a:t>
            </a:r>
            <a:r>
              <a:rPr lang="en-US" dirty="0">
                <a:solidFill>
                  <a:schemeClr val="bg1"/>
                </a:solidFill>
              </a:rPr>
              <a:t>of the </a:t>
            </a:r>
            <a:r>
              <a:rPr lang="en-US" dirty="0">
                <a:solidFill>
                  <a:srgbClr val="00B0F0"/>
                </a:solidFill>
              </a:rPr>
              <a:t>CDN</a:t>
            </a:r>
            <a:r>
              <a:rPr lang="en-US" dirty="0">
                <a:solidFill>
                  <a:schemeClr val="bg1"/>
                </a:solidFill>
              </a:rPr>
              <a:t> in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&lt;script&gt; </a:t>
            </a:r>
            <a:r>
              <a:rPr lang="en-US" dirty="0">
                <a:solidFill>
                  <a:schemeClr val="bg1"/>
                </a:solidFill>
              </a:rPr>
              <a:t>tag.</a:t>
            </a:r>
          </a:p>
          <a:p>
            <a:pPr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From Google CDN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&lt;script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=“http://ajax/googleapis.com/ajax/libs/jquery/3.4.1/jquery.min.js’’&gt;&lt;/script&gt;</a:t>
            </a:r>
          </a:p>
          <a:p>
            <a:pPr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From Microsoft CDN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&lt;script </a:t>
            </a:r>
            <a:r>
              <a:rPr lang="en-US" dirty="0" err="1">
                <a:solidFill>
                  <a:srgbClr val="FFFF00"/>
                </a:solidFill>
              </a:rPr>
              <a:t>src</a:t>
            </a:r>
            <a:r>
              <a:rPr lang="en-US" dirty="0">
                <a:solidFill>
                  <a:srgbClr val="FFFF00"/>
                </a:solidFill>
              </a:rPr>
              <a:t>=http://ajax.aspnetcdn.com/ajax/jQuery/jquery-3.4.1.min.js&gt;&lt;/script&gt;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D9689-E059-4A4F-BDAE-F711230E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&lt;html&gt;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&lt;head&gt;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&lt;title&gt;Getting </a:t>
            </a:r>
            <a:r>
              <a:rPr lang="en-US" sz="2800" b="1" dirty="0" err="1">
                <a:solidFill>
                  <a:schemeClr val="bg1"/>
                </a:solidFill>
              </a:rPr>
              <a:t>Jquery</a:t>
            </a:r>
            <a:r>
              <a:rPr lang="en-US" sz="2800" b="1" dirty="0">
                <a:solidFill>
                  <a:schemeClr val="bg1"/>
                </a:solidFill>
              </a:rPr>
              <a:t> From Google&lt;/title&gt;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&lt;script</a:t>
            </a:r>
          </a:p>
          <a:p>
            <a:pPr>
              <a:buNone/>
            </a:pPr>
            <a:r>
              <a:rPr lang="en-IN" sz="2600" b="1" dirty="0" err="1">
                <a:solidFill>
                  <a:srgbClr val="FFFF00"/>
                </a:solidFill>
              </a:rPr>
              <a:t>src</a:t>
            </a:r>
            <a:r>
              <a:rPr lang="en-IN" sz="2600" b="1" dirty="0">
                <a:solidFill>
                  <a:srgbClr val="FFFF00"/>
                </a:solidFill>
              </a:rPr>
              <a:t>=“https://ajax.googleapis.com/ajax/libs/jquery/3.4.1/jquery.min.js"&gt;</a:t>
            </a: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</a:rPr>
              <a:t>&lt;/script&gt;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</a:rPr>
              <a:t>&lt;script&gt;</a:t>
            </a:r>
          </a:p>
          <a:p>
            <a:pPr>
              <a:buNone/>
            </a:pPr>
            <a:r>
              <a:rPr lang="en-US" sz="2800" b="1" i="1" dirty="0">
                <a:solidFill>
                  <a:schemeClr val="bg1"/>
                </a:solidFill>
              </a:rPr>
              <a:t>// your code goes here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</a:rPr>
              <a:t>&lt;/script&gt;</a:t>
            </a:r>
            <a:endParaRPr lang="en-IN" sz="2800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&lt;/head&gt;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&lt;body&gt;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..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&lt;/body&gt;</a:t>
            </a: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&lt;/html&gt;</a:t>
            </a:r>
            <a:endParaRPr lang="en-IN" sz="28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45B71-ADDB-4691-B737-9D95FB27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DOWNLOADING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download it from </a:t>
            </a:r>
            <a:r>
              <a:rPr lang="en-US" dirty="0">
                <a:solidFill>
                  <a:srgbClr val="FFFF00"/>
                </a:solidFill>
              </a:rPr>
              <a:t>www.jquery.com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There are </a:t>
            </a:r>
            <a:r>
              <a:rPr lang="en-US" b="1" dirty="0">
                <a:solidFill>
                  <a:srgbClr val="00B0F0"/>
                </a:solidFill>
              </a:rPr>
              <a:t>two versions 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“Production” </a:t>
            </a:r>
            <a:r>
              <a:rPr lang="en-US" dirty="0">
                <a:solidFill>
                  <a:schemeClr val="bg1"/>
                </a:solidFill>
              </a:rPr>
              <a:t>for our live website , because it has been minified and compressed to take up the least amount of space.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“Development” </a:t>
            </a:r>
            <a:r>
              <a:rPr lang="en-US" dirty="0">
                <a:solidFill>
                  <a:schemeClr val="bg1"/>
                </a:solidFill>
              </a:rPr>
              <a:t>for testing and development. It hasn’t been minified or compressed, so we can read the code in-case we want to know how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works.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C8C41-2A9E-4833-935B-27330FC1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 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57298"/>
            <a:ext cx="871543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017B7-6049-4D91-9323-352B1EFC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FFFF00"/>
                </a:solidFill>
              </a:rPr>
              <a:t>READY</a:t>
            </a:r>
            <a:r>
              <a:rPr lang="en-US" b="1" dirty="0">
                <a:solidFill>
                  <a:schemeClr val="bg1"/>
                </a:solidFill>
              </a:rPr>
              <a:t> EVENT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jQuery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there is a </a:t>
            </a:r>
            <a:r>
              <a:rPr lang="en-US" sz="2800" b="1" dirty="0">
                <a:solidFill>
                  <a:srgbClr val="00B0F0"/>
                </a:solidFill>
              </a:rPr>
              <a:t>special event </a:t>
            </a:r>
            <a:r>
              <a:rPr lang="en-US" sz="2800" dirty="0">
                <a:solidFill>
                  <a:schemeClr val="bg1"/>
                </a:solidFill>
              </a:rPr>
              <a:t>called </a:t>
            </a:r>
            <a:r>
              <a:rPr lang="en-US" sz="2800" b="1" dirty="0">
                <a:solidFill>
                  <a:srgbClr val="FFFF00"/>
                </a:solidFill>
              </a:rPr>
              <a:t>ready </a:t>
            </a:r>
            <a:r>
              <a:rPr lang="en-US" sz="2800" dirty="0">
                <a:solidFill>
                  <a:schemeClr val="bg1"/>
                </a:solidFill>
              </a:rPr>
              <a:t>belonging to </a:t>
            </a:r>
            <a:r>
              <a:rPr lang="en-US" sz="2800" b="1" dirty="0">
                <a:solidFill>
                  <a:srgbClr val="FFFF00"/>
                </a:solidFill>
              </a:rPr>
              <a:t>document object </a:t>
            </a:r>
            <a:r>
              <a:rPr lang="en-US" sz="2800" dirty="0">
                <a:solidFill>
                  <a:schemeClr val="bg1"/>
                </a:solidFill>
              </a:rPr>
              <a:t>which allows us to assign some code and the browser will execute this code as soon as the loading the page is over.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So in this way we can remove </a:t>
            </a:r>
            <a:r>
              <a:rPr lang="en-US" sz="2800" b="1" dirty="0" err="1">
                <a:solidFill>
                  <a:srgbClr val="FFFF00"/>
                </a:solidFill>
              </a:rPr>
              <a:t>jQuery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code from </a:t>
            </a:r>
            <a:r>
              <a:rPr lang="en-US" sz="2800" b="1" dirty="0">
                <a:solidFill>
                  <a:srgbClr val="FFFF00"/>
                </a:solidFill>
              </a:rPr>
              <a:t>body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tag</a:t>
            </a:r>
            <a:r>
              <a:rPr lang="en-US" sz="2800" dirty="0">
                <a:solidFill>
                  <a:schemeClr val="bg1"/>
                </a:solidFill>
              </a:rPr>
              <a:t> and put it in </a:t>
            </a:r>
            <a:r>
              <a:rPr lang="en-US" sz="2800" b="1" dirty="0">
                <a:solidFill>
                  <a:srgbClr val="FFFF00"/>
                </a:solidFill>
              </a:rPr>
              <a:t>head tag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96690-294A-4916-9669-E18BEC81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83B481-504E-4D43-90CA-F721210A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ANONYMOUS FUNCTION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WITH READY EVENT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9BA281-C5CF-486C-8B63-39558DCB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6335" y="242413"/>
            <a:ext cx="1368153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TODAY’S AGENDA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Introduction To </a:t>
            </a:r>
            <a:r>
              <a:rPr lang="en-US" sz="2800" b="1" dirty="0" err="1">
                <a:solidFill>
                  <a:schemeClr val="bg1"/>
                </a:solidFill>
              </a:rPr>
              <a:t>JQuery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Advantages Of </a:t>
            </a:r>
            <a:r>
              <a:rPr lang="en-US" sz="2800" b="1" dirty="0" err="1">
                <a:solidFill>
                  <a:schemeClr val="bg1"/>
                </a:solidFill>
              </a:rPr>
              <a:t>JQuery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Downloading </a:t>
            </a:r>
            <a:r>
              <a:rPr lang="en-US" sz="2800" b="1" dirty="0" err="1">
                <a:solidFill>
                  <a:schemeClr val="bg1"/>
                </a:solidFill>
              </a:rPr>
              <a:t>JQuery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1" y="242413"/>
            <a:ext cx="1872208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APPLYING CSS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jQuery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have a function called </a:t>
            </a:r>
            <a:r>
              <a:rPr lang="en-US" b="1" dirty="0" err="1">
                <a:solidFill>
                  <a:srgbClr val="FFFF00"/>
                </a:solidFill>
              </a:rPr>
              <a:t>css</a:t>
            </a:r>
            <a:r>
              <a:rPr lang="en-US" b="1" dirty="0">
                <a:solidFill>
                  <a:srgbClr val="FFFF00"/>
                </a:solidFill>
              </a:rPr>
              <a:t>( ) </a:t>
            </a:r>
            <a:r>
              <a:rPr lang="en-US" dirty="0">
                <a:solidFill>
                  <a:schemeClr val="bg1"/>
                </a:solidFill>
              </a:rPr>
              <a:t>which is used to change CSS properties of HTML elements.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For ex: to  change font color - &gt;</a:t>
            </a:r>
          </a:p>
          <a:p>
            <a:pPr>
              <a:buNone/>
            </a:pPr>
            <a:r>
              <a:rPr lang="en-US" dirty="0"/>
              <a:t>              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              $(“#div1”).text(“Hello World”);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              $(“#div1”).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(“</a:t>
            </a:r>
            <a:r>
              <a:rPr lang="en-US" dirty="0" err="1">
                <a:solidFill>
                  <a:srgbClr val="00B0F0"/>
                </a:solidFill>
              </a:rPr>
              <a:t>color”,”red</a:t>
            </a:r>
            <a:r>
              <a:rPr lang="en-US" dirty="0">
                <a:solidFill>
                  <a:srgbClr val="00B0F0"/>
                </a:solidFill>
              </a:rPr>
              <a:t>”);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85F78-DCC6-45EE-8160-5FD2144B2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CHAINING 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jQuery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allows us to chain methods i.e. we can call second method in continuation with the first method and this proves to be very handy way of writing the code.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For ex: to set the font and change it’s color</a:t>
            </a:r>
          </a:p>
          <a:p>
            <a:pPr>
              <a:buNone/>
            </a:pPr>
            <a:r>
              <a:rPr lang="en-US" dirty="0"/>
              <a:t>              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B0F0"/>
                </a:solidFill>
              </a:rPr>
              <a:t>$(“#div1”).text(“Hello World”).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(“</a:t>
            </a:r>
            <a:r>
              <a:rPr lang="en-US" dirty="0" err="1">
                <a:solidFill>
                  <a:srgbClr val="00B0F0"/>
                </a:solidFill>
              </a:rPr>
              <a:t>color”,”red</a:t>
            </a:r>
            <a:r>
              <a:rPr lang="en-US" dirty="0">
                <a:solidFill>
                  <a:srgbClr val="00B0F0"/>
                </a:solidFill>
              </a:rPr>
              <a:t>”);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61A31-D22C-4C76-94D3-7AE446F9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78687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ED32E9-B2FA-41B1-B9CC-F32E3C7A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JQUERY?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jQuery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 a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precoded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JavaScript  library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In other words , it is a collection of predefined JavaScript functions </a:t>
            </a:r>
            <a:r>
              <a:rPr lang="en-US" dirty="0">
                <a:solidFill>
                  <a:srgbClr val="FFFF00"/>
                </a:solidFill>
              </a:rPr>
              <a:t>which makes it easier for us to use JavaScript on our website.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1D036-3F6C-4009-8200-014235DD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1" y="242413"/>
            <a:ext cx="1872208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WHAT IS JQUERY USED FOR?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is primarily used for: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DOM Tree Traversal</a:t>
            </a:r>
          </a:p>
          <a:p>
            <a:pPr lvl="1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DOM Tree Manipulation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CSS Effects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Ajax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71867-8EE7-4EF8-97B4-926AF1A4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4327" y="242413"/>
            <a:ext cx="1440161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Simplifies common JavaScript tasks</a:t>
            </a: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—</a:t>
            </a:r>
            <a:r>
              <a:rPr lang="en-IN" dirty="0">
                <a:solidFill>
                  <a:srgbClr val="FFFF00"/>
                </a:solidFill>
              </a:rPr>
              <a:t> </a:t>
            </a:r>
          </a:p>
          <a:p>
            <a:pPr lvl="1" fontAlgn="base"/>
            <a:r>
              <a:rPr lang="en-IN" sz="2400" b="1" dirty="0" err="1">
                <a:solidFill>
                  <a:srgbClr val="FFFF00"/>
                </a:solidFill>
              </a:rPr>
              <a:t>jQuery</a:t>
            </a: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considerably</a:t>
            </a:r>
            <a:r>
              <a:rPr lang="en-IN" sz="2400" dirty="0"/>
              <a:t> </a:t>
            </a:r>
            <a:r>
              <a:rPr lang="en-IN" sz="2400" i="1" dirty="0">
                <a:solidFill>
                  <a:srgbClr val="00B0F0"/>
                </a:solidFill>
              </a:rPr>
              <a:t>simplifies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the common JavaScript tasks. For example it allow us to traverse the </a:t>
            </a:r>
            <a:r>
              <a:rPr lang="en-IN" sz="2400" dirty="0">
                <a:solidFill>
                  <a:srgbClr val="FFFF00"/>
                </a:solidFill>
              </a:rPr>
              <a:t>DOM </a:t>
            </a:r>
            <a:r>
              <a:rPr lang="en-IN" sz="2400" dirty="0">
                <a:solidFill>
                  <a:schemeClr val="bg1"/>
                </a:solidFill>
              </a:rPr>
              <a:t>tree of an </a:t>
            </a:r>
            <a:r>
              <a:rPr lang="en-IN" sz="2400" dirty="0">
                <a:solidFill>
                  <a:srgbClr val="FFFF00"/>
                </a:solidFill>
              </a:rPr>
              <a:t>HTML </a:t>
            </a:r>
            <a:r>
              <a:rPr lang="en-IN" sz="2400" dirty="0">
                <a:solidFill>
                  <a:schemeClr val="bg1"/>
                </a:solidFill>
              </a:rPr>
              <a:t>document's structure in an efficient manner.</a:t>
            </a:r>
          </a:p>
          <a:p>
            <a:pPr fontAlgn="base"/>
            <a:endParaRPr lang="en-US" sz="2800" b="1" dirty="0">
              <a:solidFill>
                <a:schemeClr val="bg1"/>
              </a:solidFill>
            </a:endParaRPr>
          </a:p>
          <a:p>
            <a:pPr fontAlgn="base"/>
            <a:r>
              <a:rPr lang="en-IN" sz="2800" dirty="0">
                <a:solidFill>
                  <a:schemeClr val="bg1"/>
                </a:solidFill>
              </a:rPr>
              <a:t>To understand this benefit answer the question given on next slide</a:t>
            </a:r>
          </a:p>
          <a:p>
            <a:pPr fontAlgn="base"/>
            <a:endParaRPr lang="en-IN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FC6437-86B6-4300-9C4C-99E01B58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4327" y="242413"/>
            <a:ext cx="1440161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Can you write a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function called </a:t>
            </a:r>
            <a:r>
              <a:rPr lang="en-US" dirty="0" err="1">
                <a:solidFill>
                  <a:srgbClr val="FFC000"/>
                </a:solidFill>
              </a:rPr>
              <a:t>changeText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which whenever called changes the </a:t>
            </a:r>
            <a:r>
              <a:rPr lang="en-US" dirty="0">
                <a:solidFill>
                  <a:srgbClr val="FFC000"/>
                </a:solidFill>
              </a:rPr>
              <a:t>text</a:t>
            </a:r>
            <a:r>
              <a:rPr lang="en-US" dirty="0">
                <a:solidFill>
                  <a:schemeClr val="bg1"/>
                </a:solidFill>
              </a:rPr>
              <a:t> of any </a:t>
            </a:r>
            <a:r>
              <a:rPr lang="en-US" dirty="0">
                <a:solidFill>
                  <a:srgbClr val="FFC000"/>
                </a:solidFill>
              </a:rPr>
              <a:t>button </a:t>
            </a:r>
            <a:r>
              <a:rPr lang="en-US" dirty="0">
                <a:solidFill>
                  <a:schemeClr val="bg1"/>
                </a:solidFill>
              </a:rPr>
              <a:t>whose </a:t>
            </a:r>
            <a:r>
              <a:rPr lang="en-US" dirty="0">
                <a:solidFill>
                  <a:srgbClr val="FFC000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attribute is </a:t>
            </a:r>
            <a:r>
              <a:rPr lang="en-US" dirty="0">
                <a:solidFill>
                  <a:srgbClr val="FFC000"/>
                </a:solidFill>
              </a:rPr>
              <a:t>highlight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>
                <a:solidFill>
                  <a:srgbClr val="FFC000"/>
                </a:solidFill>
              </a:rPr>
              <a:t>Next 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endParaRPr lang="en-IN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6D0FE7-E4D9-475C-BF30-10809F40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i="1" dirty="0">
                <a:solidFill>
                  <a:srgbClr val="FFFF00"/>
                </a:solidFill>
              </a:rPr>
              <a:t>function</a:t>
            </a:r>
            <a:r>
              <a:rPr lang="en-IN" sz="2400" dirty="0">
                <a:solidFill>
                  <a:srgbClr val="FFFF00"/>
                </a:solidFill>
              </a:rPr>
              <a:t> </a:t>
            </a:r>
            <a:r>
              <a:rPr lang="en-IN" sz="2400" dirty="0" err="1">
                <a:solidFill>
                  <a:srgbClr val="FFFF00"/>
                </a:solidFill>
              </a:rPr>
              <a:t>changeText</a:t>
            </a:r>
            <a:r>
              <a:rPr lang="en-IN" sz="2400" dirty="0">
                <a:solidFill>
                  <a:srgbClr val="FFFF00"/>
                </a:solidFill>
              </a:rPr>
              <a:t>(){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        </a:t>
            </a:r>
            <a:r>
              <a:rPr lang="en-IN" sz="2400" i="1" dirty="0">
                <a:solidFill>
                  <a:srgbClr val="FFFF00"/>
                </a:solidFill>
              </a:rPr>
              <a:t>let</a:t>
            </a:r>
            <a:r>
              <a:rPr lang="en-IN" sz="2400" dirty="0">
                <a:solidFill>
                  <a:srgbClr val="FFFF00"/>
                </a:solidFill>
              </a:rPr>
              <a:t> inputs=</a:t>
            </a:r>
            <a:r>
              <a:rPr lang="en-IN" sz="2400" dirty="0" err="1">
                <a:solidFill>
                  <a:srgbClr val="FFFF00"/>
                </a:solidFill>
              </a:rPr>
              <a:t>document.getElementsByClassName</a:t>
            </a:r>
            <a:r>
              <a:rPr lang="en-IN" sz="2400" dirty="0">
                <a:solidFill>
                  <a:srgbClr val="FFFF00"/>
                </a:solidFill>
              </a:rPr>
              <a:t>("highlight");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        for(</a:t>
            </a:r>
            <a:r>
              <a:rPr lang="en-IN" sz="2400" i="1" dirty="0">
                <a:solidFill>
                  <a:srgbClr val="FFFF00"/>
                </a:solidFill>
              </a:rPr>
              <a:t>let</a:t>
            </a:r>
            <a:r>
              <a:rPr lang="en-IN" sz="2400" dirty="0">
                <a:solidFill>
                  <a:srgbClr val="FFFF00"/>
                </a:solidFill>
              </a:rPr>
              <a:t> </a:t>
            </a:r>
            <a:r>
              <a:rPr lang="en-IN" sz="2400" dirty="0" err="1">
                <a:solidFill>
                  <a:srgbClr val="FFFF00"/>
                </a:solidFill>
              </a:rPr>
              <a:t>i</a:t>
            </a:r>
            <a:r>
              <a:rPr lang="en-IN" sz="2400" dirty="0">
                <a:solidFill>
                  <a:srgbClr val="FFFF00"/>
                </a:solidFill>
              </a:rPr>
              <a:t>=0;i&lt;</a:t>
            </a:r>
            <a:r>
              <a:rPr lang="en-IN" sz="2400" dirty="0" err="1">
                <a:solidFill>
                  <a:srgbClr val="FFFF00"/>
                </a:solidFill>
              </a:rPr>
              <a:t>inputs.length;i</a:t>
            </a:r>
            <a:r>
              <a:rPr lang="en-IN" sz="2400" dirty="0">
                <a:solidFill>
                  <a:srgbClr val="FFFF00"/>
                </a:solidFill>
              </a:rPr>
              <a:t>++)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            if(inputs[</a:t>
            </a:r>
            <a:r>
              <a:rPr lang="en-IN" sz="2400" dirty="0" err="1">
                <a:solidFill>
                  <a:srgbClr val="FFFF00"/>
                </a:solidFill>
              </a:rPr>
              <a:t>i</a:t>
            </a:r>
            <a:r>
              <a:rPr lang="en-IN" sz="2400" dirty="0">
                <a:solidFill>
                  <a:srgbClr val="FFFF00"/>
                </a:solidFill>
              </a:rPr>
              <a:t>].</a:t>
            </a:r>
            <a:r>
              <a:rPr lang="en-IN" sz="2400" dirty="0" err="1">
                <a:solidFill>
                  <a:srgbClr val="FFFF00"/>
                </a:solidFill>
              </a:rPr>
              <a:t>getAttribute</a:t>
            </a:r>
            <a:r>
              <a:rPr lang="en-IN" sz="2400" dirty="0">
                <a:solidFill>
                  <a:srgbClr val="FFFF00"/>
                </a:solidFill>
              </a:rPr>
              <a:t>("type")==="button"){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                inputs[</a:t>
            </a:r>
            <a:r>
              <a:rPr lang="en-IN" sz="2400" dirty="0" err="1">
                <a:solidFill>
                  <a:srgbClr val="FFFF00"/>
                </a:solidFill>
              </a:rPr>
              <a:t>i</a:t>
            </a:r>
            <a:r>
              <a:rPr lang="en-IN" sz="2400" dirty="0">
                <a:solidFill>
                  <a:srgbClr val="FFFF00"/>
                </a:solidFill>
              </a:rPr>
              <a:t>].</a:t>
            </a:r>
            <a:r>
              <a:rPr lang="en-IN" sz="2400" dirty="0" err="1">
                <a:solidFill>
                  <a:srgbClr val="FFFF00"/>
                </a:solidFill>
              </a:rPr>
              <a:t>setAttribute</a:t>
            </a:r>
            <a:r>
              <a:rPr lang="en-IN" sz="2400" dirty="0">
                <a:solidFill>
                  <a:srgbClr val="FFFF00"/>
                </a:solidFill>
              </a:rPr>
              <a:t>("</a:t>
            </a:r>
            <a:r>
              <a:rPr lang="en-IN" sz="2400" dirty="0" err="1">
                <a:solidFill>
                  <a:srgbClr val="FFFF00"/>
                </a:solidFill>
              </a:rPr>
              <a:t>value","Next</a:t>
            </a:r>
            <a:r>
              <a:rPr lang="en-IN" sz="2400" dirty="0">
                <a:solidFill>
                  <a:srgbClr val="FFFF00"/>
                </a:solidFill>
              </a:rPr>
              <a:t>");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            }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    }</a:t>
            </a:r>
          </a:p>
          <a:p>
            <a:pPr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As we can observe the body of the function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changeText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2400" dirty="0">
                <a:solidFill>
                  <a:schemeClr val="bg1"/>
                </a:solidFill>
              </a:rPr>
              <a:t>) is  around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 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lines </a:t>
            </a:r>
            <a:r>
              <a:rPr lang="en-US" sz="2400" dirty="0">
                <a:solidFill>
                  <a:schemeClr val="bg1"/>
                </a:solidFill>
              </a:rPr>
              <a:t>, but if the same code is written using </a:t>
            </a:r>
            <a:r>
              <a:rPr lang="en-US" sz="2400" dirty="0" err="1">
                <a:solidFill>
                  <a:srgbClr val="FFFF00"/>
                </a:solidFill>
              </a:rPr>
              <a:t>jQuery</a:t>
            </a:r>
            <a:r>
              <a:rPr lang="en-US" sz="2400" dirty="0">
                <a:solidFill>
                  <a:schemeClr val="bg1"/>
                </a:solidFill>
              </a:rPr>
              <a:t> , can you imagine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number of lines it will take ?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Answer: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Just 1 line !!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fontAlgn="base">
              <a:buNone/>
            </a:pP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FB1D26-0CDC-4535-8DC9-22B53248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i="1" dirty="0">
                <a:solidFill>
                  <a:srgbClr val="FFFF00"/>
                </a:solidFill>
              </a:rPr>
              <a:t>function</a:t>
            </a:r>
            <a:r>
              <a:rPr lang="en-IN" sz="2400" dirty="0">
                <a:solidFill>
                  <a:srgbClr val="FFFF00"/>
                </a:solidFill>
              </a:rPr>
              <a:t> </a:t>
            </a:r>
            <a:r>
              <a:rPr lang="en-IN" sz="2400" dirty="0" err="1">
                <a:solidFill>
                  <a:srgbClr val="FFFF00"/>
                </a:solidFill>
              </a:rPr>
              <a:t>changeText</a:t>
            </a:r>
            <a:r>
              <a:rPr lang="en-IN" sz="2400" dirty="0">
                <a:solidFill>
                  <a:srgbClr val="FFFF00"/>
                </a:solidFill>
              </a:rPr>
              <a:t>(){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        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$( "</a:t>
            </a:r>
            <a:r>
              <a:rPr lang="en-IN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button.highlight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 ).html( "Next" ) ;   </a:t>
            </a:r>
          </a:p>
          <a:p>
            <a:pPr>
              <a:buNone/>
            </a:pPr>
            <a:r>
              <a:rPr lang="en-IN" sz="2400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C6AF04-9877-4610-B4F1-E0E58744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 fontAlgn="base"/>
            <a:r>
              <a:rPr lang="en-IN" sz="5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Easy to use</a:t>
            </a:r>
            <a:r>
              <a:rPr lang="en-IN" sz="5100" dirty="0"/>
              <a:t> </a:t>
            </a:r>
            <a:r>
              <a:rPr lang="en-IN" sz="5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—</a:t>
            </a:r>
            <a:r>
              <a:rPr lang="en-IN" sz="5100" dirty="0"/>
              <a:t> </a:t>
            </a:r>
          </a:p>
          <a:p>
            <a:pPr lvl="1" fontAlgn="base"/>
            <a:r>
              <a:rPr lang="en-IN" sz="4400" b="1" dirty="0" err="1">
                <a:solidFill>
                  <a:srgbClr val="00B0F0"/>
                </a:solidFill>
              </a:rPr>
              <a:t>jQuery</a:t>
            </a:r>
            <a:r>
              <a:rPr lang="en-IN" sz="4400" dirty="0"/>
              <a:t> </a:t>
            </a:r>
            <a:r>
              <a:rPr lang="en-IN" sz="4400" dirty="0">
                <a:solidFill>
                  <a:schemeClr val="bg1"/>
                </a:solidFill>
              </a:rPr>
              <a:t>is very easy to use. Anybody with the basic working knowledge of </a:t>
            </a:r>
            <a:r>
              <a:rPr lang="en-IN" sz="4400" b="1" dirty="0">
                <a:solidFill>
                  <a:srgbClr val="00B0F0"/>
                </a:solidFill>
              </a:rPr>
              <a:t>HTML</a:t>
            </a:r>
            <a:r>
              <a:rPr lang="en-IN" sz="4400" dirty="0"/>
              <a:t>, </a:t>
            </a:r>
            <a:r>
              <a:rPr lang="en-IN" sz="4400" b="1" dirty="0">
                <a:solidFill>
                  <a:srgbClr val="00B0F0"/>
                </a:solidFill>
              </a:rPr>
              <a:t>CSS</a:t>
            </a:r>
            <a:r>
              <a:rPr lang="en-IN" sz="4400" dirty="0"/>
              <a:t> </a:t>
            </a:r>
            <a:r>
              <a:rPr lang="en-IN" sz="4400" dirty="0">
                <a:solidFill>
                  <a:schemeClr val="bg1"/>
                </a:solidFill>
              </a:rPr>
              <a:t>and </a:t>
            </a:r>
            <a:r>
              <a:rPr lang="en-IN" sz="4400" b="1" dirty="0">
                <a:solidFill>
                  <a:srgbClr val="00B0F0"/>
                </a:solidFill>
              </a:rPr>
              <a:t>JavaScript</a:t>
            </a:r>
            <a:r>
              <a:rPr lang="en-IN" sz="4400" dirty="0"/>
              <a:t> </a:t>
            </a:r>
            <a:r>
              <a:rPr lang="en-IN" sz="4400" dirty="0">
                <a:solidFill>
                  <a:schemeClr val="bg1"/>
                </a:solidFill>
              </a:rPr>
              <a:t>can start development with </a:t>
            </a:r>
            <a:r>
              <a:rPr lang="en-IN" sz="4400" b="1" dirty="0" err="1">
                <a:solidFill>
                  <a:srgbClr val="00B0F0"/>
                </a:solidFill>
              </a:rPr>
              <a:t>jQuery</a:t>
            </a:r>
            <a:r>
              <a:rPr lang="en-IN" sz="4400" b="1" dirty="0">
                <a:solidFill>
                  <a:srgbClr val="00B0F0"/>
                </a:solidFill>
              </a:rPr>
              <a:t>.</a:t>
            </a:r>
          </a:p>
          <a:p>
            <a:pPr fontAlgn="base"/>
            <a:endParaRPr lang="en-IN" b="1" dirty="0"/>
          </a:p>
          <a:p>
            <a:pPr fontAlgn="base"/>
            <a:r>
              <a:rPr lang="en-IN" sz="5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Compatible with browsers</a:t>
            </a:r>
            <a:r>
              <a:rPr lang="en-IN" sz="5100" dirty="0">
                <a:solidFill>
                  <a:srgbClr val="FFFF00"/>
                </a:solidFill>
              </a:rPr>
              <a:t> </a:t>
            </a:r>
            <a:r>
              <a:rPr lang="en-IN" sz="5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—</a:t>
            </a:r>
            <a:r>
              <a:rPr lang="en-IN" sz="5100" dirty="0">
                <a:solidFill>
                  <a:srgbClr val="FFFF00"/>
                </a:solidFill>
              </a:rPr>
              <a:t> </a:t>
            </a:r>
          </a:p>
          <a:p>
            <a:pPr lvl="1" fontAlgn="base"/>
            <a:r>
              <a:rPr lang="en-IN" sz="4400" b="1" dirty="0" err="1">
                <a:solidFill>
                  <a:srgbClr val="00B0F0"/>
                </a:solidFill>
              </a:rPr>
              <a:t>jQuery</a:t>
            </a:r>
            <a:r>
              <a:rPr lang="en-IN" sz="4400" b="1" dirty="0">
                <a:solidFill>
                  <a:srgbClr val="7030A0"/>
                </a:solidFill>
              </a:rPr>
              <a:t> </a:t>
            </a:r>
            <a:r>
              <a:rPr lang="en-IN" sz="4400" dirty="0">
                <a:solidFill>
                  <a:schemeClr val="bg1"/>
                </a:solidFill>
              </a:rPr>
              <a:t>is created with modern browsers in mind and it is compatible with all major modern browsers such as </a:t>
            </a:r>
            <a:r>
              <a:rPr lang="en-IN" sz="4400" b="1" dirty="0">
                <a:solidFill>
                  <a:srgbClr val="00B0F0"/>
                </a:solidFill>
              </a:rPr>
              <a:t>Mozilla Firefox</a:t>
            </a:r>
            <a:r>
              <a:rPr lang="en-IN" sz="4400" dirty="0">
                <a:solidFill>
                  <a:schemeClr val="bg1"/>
                </a:solidFill>
              </a:rPr>
              <a:t>, </a:t>
            </a:r>
            <a:r>
              <a:rPr lang="en-IN" sz="4400" b="1" dirty="0">
                <a:solidFill>
                  <a:srgbClr val="00B0F0"/>
                </a:solidFill>
              </a:rPr>
              <a:t>Google Chrome</a:t>
            </a:r>
            <a:r>
              <a:rPr lang="en-IN" sz="4400" dirty="0">
                <a:solidFill>
                  <a:schemeClr val="bg1"/>
                </a:solidFill>
              </a:rPr>
              <a:t>, </a:t>
            </a:r>
            <a:r>
              <a:rPr lang="en-IN" sz="4400" b="1" dirty="0">
                <a:solidFill>
                  <a:srgbClr val="00B0F0"/>
                </a:solidFill>
              </a:rPr>
              <a:t>Safari</a:t>
            </a:r>
            <a:r>
              <a:rPr lang="en-IN" sz="4400" dirty="0">
                <a:solidFill>
                  <a:schemeClr val="bg1"/>
                </a:solidFill>
              </a:rPr>
              <a:t>, </a:t>
            </a:r>
            <a:r>
              <a:rPr lang="en-IN" sz="4400" b="1" dirty="0">
                <a:solidFill>
                  <a:srgbClr val="00B0F0"/>
                </a:solidFill>
              </a:rPr>
              <a:t>Internet Explorer</a:t>
            </a:r>
            <a:r>
              <a:rPr lang="en-IN" sz="4400" dirty="0">
                <a:solidFill>
                  <a:schemeClr val="bg1"/>
                </a:solidFill>
              </a:rPr>
              <a:t>, and </a:t>
            </a:r>
            <a:r>
              <a:rPr lang="en-IN" sz="4400" b="1" dirty="0">
                <a:solidFill>
                  <a:srgbClr val="00B0F0"/>
                </a:solidFill>
              </a:rPr>
              <a:t>Opera</a:t>
            </a:r>
            <a:r>
              <a:rPr lang="en-IN" sz="4400" dirty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49F8A-887B-4356-A09E-03267F57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4327" y="242413"/>
            <a:ext cx="1440161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905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TODAY’S AGENDA</vt:lpstr>
      <vt:lpstr>WHAT IS JQUERY?</vt:lpstr>
      <vt:lpstr>WHAT IS JQUERY USED FOR?</vt:lpstr>
      <vt:lpstr>ADVANTAGES OF JQUERY</vt:lpstr>
      <vt:lpstr>ADVANTAGES OF JQUERY</vt:lpstr>
      <vt:lpstr>ADVANTAGES OF JQUERY</vt:lpstr>
      <vt:lpstr>ADVANTAGES OF JQUERY</vt:lpstr>
      <vt:lpstr>ADVANTAGES OF JQUERY</vt:lpstr>
      <vt:lpstr>ADVANTAGES OF JQUERY</vt:lpstr>
      <vt:lpstr>HOW TO INSTALL JQUERY</vt:lpstr>
      <vt:lpstr>WHAT IS A CDN?</vt:lpstr>
      <vt:lpstr>GETTING JQUERY  FROM CDN</vt:lpstr>
      <vt:lpstr>EXAMPLE</vt:lpstr>
      <vt:lpstr>DOWNLOADING  JQUERY</vt:lpstr>
      <vt:lpstr>FIRST  EXAMPLE</vt:lpstr>
      <vt:lpstr>THE READY EVENT</vt:lpstr>
      <vt:lpstr>EXAMPLE</vt:lpstr>
      <vt:lpstr>ANONYMOUS FUNCTION WITH READY EVENT</vt:lpstr>
      <vt:lpstr>APPLYING CSS</vt:lpstr>
      <vt:lpstr>CHAINING METHODS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 kapoor</cp:lastModifiedBy>
  <cp:revision>271</cp:revision>
  <dcterms:created xsi:type="dcterms:W3CDTF">2017-12-26T10:06:07Z</dcterms:created>
  <dcterms:modified xsi:type="dcterms:W3CDTF">2020-11-02T09:05:29Z</dcterms:modified>
</cp:coreProperties>
</file>