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2475F90-F116-483F-9633-6486BC16BC34}"/>
    <pc:docChg chg="custSel modSld">
      <pc:chgData name="Sharma Computer Academy" userId="08476b32c11f4418" providerId="LiveId" clId="{E2475F90-F116-483F-9633-6486BC16BC34}" dt="2020-11-02T09:06:48.197" v="43" actId="22"/>
      <pc:docMkLst>
        <pc:docMk/>
      </pc:docMkLst>
      <pc:sldChg chg="addSp delSp mod">
        <pc:chgData name="Sharma Computer Academy" userId="08476b32c11f4418" providerId="LiveId" clId="{E2475F90-F116-483F-9633-6486BC16BC34}" dt="2020-11-02T09:05:51.107" v="1" actId="22"/>
        <pc:sldMkLst>
          <pc:docMk/>
          <pc:sldMk cId="0" sldId="371"/>
        </pc:sldMkLst>
        <pc:picChg chg="del">
          <ac:chgData name="Sharma Computer Academy" userId="08476b32c11f4418" providerId="LiveId" clId="{E2475F90-F116-483F-9633-6486BC16BC34}" dt="2020-11-02T09:05:49.771" v="0" actId="478"/>
          <ac:picMkLst>
            <pc:docMk/>
            <pc:sldMk cId="0" sldId="371"/>
            <ac:picMk id="4" creationId="{00000000-0000-0000-0000-000000000000}"/>
          </ac:picMkLst>
        </pc:picChg>
        <pc:picChg chg="add">
          <ac:chgData name="Sharma Computer Academy" userId="08476b32c11f4418" providerId="LiveId" clId="{E2475F90-F116-483F-9633-6486BC16BC34}" dt="2020-11-02T09:05:51.107" v="1" actId="22"/>
          <ac:picMkLst>
            <pc:docMk/>
            <pc:sldMk cId="0" sldId="371"/>
            <ac:picMk id="7" creationId="{7702768A-6A01-4ADB-B13C-CAA1153ABCBE}"/>
          </ac:picMkLst>
        </pc:picChg>
      </pc:sldChg>
      <pc:sldChg chg="addSp delSp mod">
        <pc:chgData name="Sharma Computer Academy" userId="08476b32c11f4418" providerId="LiveId" clId="{E2475F90-F116-483F-9633-6486BC16BC34}" dt="2020-11-02T09:05:54.516" v="3" actId="22"/>
        <pc:sldMkLst>
          <pc:docMk/>
          <pc:sldMk cId="854704725" sldId="372"/>
        </pc:sldMkLst>
        <pc:picChg chg="add">
          <ac:chgData name="Sharma Computer Academy" userId="08476b32c11f4418" providerId="LiveId" clId="{E2475F90-F116-483F-9633-6486BC16BC34}" dt="2020-11-02T09:05:54.516" v="3" actId="22"/>
          <ac:picMkLst>
            <pc:docMk/>
            <pc:sldMk cId="854704725" sldId="372"/>
            <ac:picMk id="3" creationId="{E7AB95C2-52BE-4614-99F3-46D2C7E3AD55}"/>
          </ac:picMkLst>
        </pc:picChg>
        <pc:picChg chg="del">
          <ac:chgData name="Sharma Computer Academy" userId="08476b32c11f4418" providerId="LiveId" clId="{E2475F90-F116-483F-9633-6486BC16BC34}" dt="2020-11-02T09:05:53.157" v="2" actId="478"/>
          <ac:picMkLst>
            <pc:docMk/>
            <pc:sldMk cId="854704725" sldId="372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5:57.339" v="5" actId="22"/>
        <pc:sldMkLst>
          <pc:docMk/>
          <pc:sldMk cId="854704725" sldId="373"/>
        </pc:sldMkLst>
        <pc:picChg chg="add">
          <ac:chgData name="Sharma Computer Academy" userId="08476b32c11f4418" providerId="LiveId" clId="{E2475F90-F116-483F-9633-6486BC16BC34}" dt="2020-11-02T09:05:57.339" v="5" actId="22"/>
          <ac:picMkLst>
            <pc:docMk/>
            <pc:sldMk cId="854704725" sldId="373"/>
            <ac:picMk id="3" creationId="{27A86BC8-B6A5-430B-A72E-990F60A2C1B9}"/>
          </ac:picMkLst>
        </pc:picChg>
        <pc:picChg chg="del">
          <ac:chgData name="Sharma Computer Academy" userId="08476b32c11f4418" providerId="LiveId" clId="{E2475F90-F116-483F-9633-6486BC16BC34}" dt="2020-11-02T09:05:56.175" v="4" actId="478"/>
          <ac:picMkLst>
            <pc:docMk/>
            <pc:sldMk cId="854704725" sldId="373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00.046" v="7" actId="22"/>
        <pc:sldMkLst>
          <pc:docMk/>
          <pc:sldMk cId="854704725" sldId="374"/>
        </pc:sldMkLst>
        <pc:picChg chg="add">
          <ac:chgData name="Sharma Computer Academy" userId="08476b32c11f4418" providerId="LiveId" clId="{E2475F90-F116-483F-9633-6486BC16BC34}" dt="2020-11-02T09:06:00.046" v="7" actId="22"/>
          <ac:picMkLst>
            <pc:docMk/>
            <pc:sldMk cId="854704725" sldId="374"/>
            <ac:picMk id="3" creationId="{F6F475A2-34ED-4279-B8B4-E9B35B88FF6D}"/>
          </ac:picMkLst>
        </pc:picChg>
        <pc:picChg chg="del">
          <ac:chgData name="Sharma Computer Academy" userId="08476b32c11f4418" providerId="LiveId" clId="{E2475F90-F116-483F-9633-6486BC16BC34}" dt="2020-11-02T09:05:58.881" v="6" actId="478"/>
          <ac:picMkLst>
            <pc:docMk/>
            <pc:sldMk cId="854704725" sldId="374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02.653" v="9" actId="22"/>
        <pc:sldMkLst>
          <pc:docMk/>
          <pc:sldMk cId="854704725" sldId="375"/>
        </pc:sldMkLst>
        <pc:picChg chg="add">
          <ac:chgData name="Sharma Computer Academy" userId="08476b32c11f4418" providerId="LiveId" clId="{E2475F90-F116-483F-9633-6486BC16BC34}" dt="2020-11-02T09:06:02.653" v="9" actId="22"/>
          <ac:picMkLst>
            <pc:docMk/>
            <pc:sldMk cId="854704725" sldId="375"/>
            <ac:picMk id="3" creationId="{2D898E80-3F84-4DE0-87E1-265DC3A571F1}"/>
          </ac:picMkLst>
        </pc:picChg>
        <pc:picChg chg="del">
          <ac:chgData name="Sharma Computer Academy" userId="08476b32c11f4418" providerId="LiveId" clId="{E2475F90-F116-483F-9633-6486BC16BC34}" dt="2020-11-02T09:06:01.516" v="8" actId="478"/>
          <ac:picMkLst>
            <pc:docMk/>
            <pc:sldMk cId="854704725" sldId="375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05.862" v="11" actId="22"/>
        <pc:sldMkLst>
          <pc:docMk/>
          <pc:sldMk cId="854704725" sldId="376"/>
        </pc:sldMkLst>
        <pc:picChg chg="add">
          <ac:chgData name="Sharma Computer Academy" userId="08476b32c11f4418" providerId="LiveId" clId="{E2475F90-F116-483F-9633-6486BC16BC34}" dt="2020-11-02T09:06:05.862" v="11" actId="22"/>
          <ac:picMkLst>
            <pc:docMk/>
            <pc:sldMk cId="854704725" sldId="376"/>
            <ac:picMk id="3" creationId="{0AE38AEC-ABEB-4098-BF49-1E0A3FBA4613}"/>
          </ac:picMkLst>
        </pc:picChg>
        <pc:picChg chg="del">
          <ac:chgData name="Sharma Computer Academy" userId="08476b32c11f4418" providerId="LiveId" clId="{E2475F90-F116-483F-9633-6486BC16BC34}" dt="2020-11-02T09:06:04.061" v="10" actId="478"/>
          <ac:picMkLst>
            <pc:docMk/>
            <pc:sldMk cId="854704725" sldId="376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08.694" v="13" actId="22"/>
        <pc:sldMkLst>
          <pc:docMk/>
          <pc:sldMk cId="854704725" sldId="377"/>
        </pc:sldMkLst>
        <pc:picChg chg="add">
          <ac:chgData name="Sharma Computer Academy" userId="08476b32c11f4418" providerId="LiveId" clId="{E2475F90-F116-483F-9633-6486BC16BC34}" dt="2020-11-02T09:06:08.694" v="13" actId="22"/>
          <ac:picMkLst>
            <pc:docMk/>
            <pc:sldMk cId="854704725" sldId="377"/>
            <ac:picMk id="3" creationId="{27CAD3EA-697D-41FC-9EC9-46A7FB4DCD87}"/>
          </ac:picMkLst>
        </pc:picChg>
        <pc:picChg chg="del">
          <ac:chgData name="Sharma Computer Academy" userId="08476b32c11f4418" providerId="LiveId" clId="{E2475F90-F116-483F-9633-6486BC16BC34}" dt="2020-11-02T09:06:07.201" v="12" actId="478"/>
          <ac:picMkLst>
            <pc:docMk/>
            <pc:sldMk cId="854704725" sldId="377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11.502" v="15" actId="22"/>
        <pc:sldMkLst>
          <pc:docMk/>
          <pc:sldMk cId="854704725" sldId="378"/>
        </pc:sldMkLst>
        <pc:picChg chg="add">
          <ac:chgData name="Sharma Computer Academy" userId="08476b32c11f4418" providerId="LiveId" clId="{E2475F90-F116-483F-9633-6486BC16BC34}" dt="2020-11-02T09:06:11.502" v="15" actId="22"/>
          <ac:picMkLst>
            <pc:docMk/>
            <pc:sldMk cId="854704725" sldId="378"/>
            <ac:picMk id="3" creationId="{4390627A-FD15-444D-A005-393097C081EC}"/>
          </ac:picMkLst>
        </pc:picChg>
        <pc:picChg chg="del">
          <ac:chgData name="Sharma Computer Academy" userId="08476b32c11f4418" providerId="LiveId" clId="{E2475F90-F116-483F-9633-6486BC16BC34}" dt="2020-11-02T09:06:10.412" v="14" actId="478"/>
          <ac:picMkLst>
            <pc:docMk/>
            <pc:sldMk cId="854704725" sldId="378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14.084" v="17" actId="22"/>
        <pc:sldMkLst>
          <pc:docMk/>
          <pc:sldMk cId="854704725" sldId="379"/>
        </pc:sldMkLst>
        <pc:picChg chg="add">
          <ac:chgData name="Sharma Computer Academy" userId="08476b32c11f4418" providerId="LiveId" clId="{E2475F90-F116-483F-9633-6486BC16BC34}" dt="2020-11-02T09:06:14.084" v="17" actId="22"/>
          <ac:picMkLst>
            <pc:docMk/>
            <pc:sldMk cId="854704725" sldId="379"/>
            <ac:picMk id="3" creationId="{3AC839B4-A85C-41C5-9AFA-807145B99E8A}"/>
          </ac:picMkLst>
        </pc:picChg>
        <pc:picChg chg="del">
          <ac:chgData name="Sharma Computer Academy" userId="08476b32c11f4418" providerId="LiveId" clId="{E2475F90-F116-483F-9633-6486BC16BC34}" dt="2020-11-02T09:06:12.981" v="16" actId="478"/>
          <ac:picMkLst>
            <pc:docMk/>
            <pc:sldMk cId="854704725" sldId="379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16.422" v="19" actId="22"/>
        <pc:sldMkLst>
          <pc:docMk/>
          <pc:sldMk cId="854704725" sldId="380"/>
        </pc:sldMkLst>
        <pc:picChg chg="add">
          <ac:chgData name="Sharma Computer Academy" userId="08476b32c11f4418" providerId="LiveId" clId="{E2475F90-F116-483F-9633-6486BC16BC34}" dt="2020-11-02T09:06:16.422" v="19" actId="22"/>
          <ac:picMkLst>
            <pc:docMk/>
            <pc:sldMk cId="854704725" sldId="380"/>
            <ac:picMk id="3" creationId="{0F79DC85-663B-4E7F-947F-477C453F2284}"/>
          </ac:picMkLst>
        </pc:picChg>
        <pc:picChg chg="del">
          <ac:chgData name="Sharma Computer Academy" userId="08476b32c11f4418" providerId="LiveId" clId="{E2475F90-F116-483F-9633-6486BC16BC34}" dt="2020-11-02T09:06:15.413" v="18" actId="478"/>
          <ac:picMkLst>
            <pc:docMk/>
            <pc:sldMk cId="854704725" sldId="380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19.645" v="21" actId="22"/>
        <pc:sldMkLst>
          <pc:docMk/>
          <pc:sldMk cId="854704725" sldId="381"/>
        </pc:sldMkLst>
        <pc:picChg chg="add">
          <ac:chgData name="Sharma Computer Academy" userId="08476b32c11f4418" providerId="LiveId" clId="{E2475F90-F116-483F-9633-6486BC16BC34}" dt="2020-11-02T09:06:19.645" v="21" actId="22"/>
          <ac:picMkLst>
            <pc:docMk/>
            <pc:sldMk cId="854704725" sldId="381"/>
            <ac:picMk id="3" creationId="{975DBB1A-4A6F-4364-B739-24143B571E4B}"/>
          </ac:picMkLst>
        </pc:picChg>
        <pc:picChg chg="del">
          <ac:chgData name="Sharma Computer Academy" userId="08476b32c11f4418" providerId="LiveId" clId="{E2475F90-F116-483F-9633-6486BC16BC34}" dt="2020-11-02T09:06:18.284" v="20" actId="478"/>
          <ac:picMkLst>
            <pc:docMk/>
            <pc:sldMk cId="854704725" sldId="381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22.533" v="23" actId="22"/>
        <pc:sldMkLst>
          <pc:docMk/>
          <pc:sldMk cId="854704725" sldId="382"/>
        </pc:sldMkLst>
        <pc:picChg chg="add">
          <ac:chgData name="Sharma Computer Academy" userId="08476b32c11f4418" providerId="LiveId" clId="{E2475F90-F116-483F-9633-6486BC16BC34}" dt="2020-11-02T09:06:22.533" v="23" actId="22"/>
          <ac:picMkLst>
            <pc:docMk/>
            <pc:sldMk cId="854704725" sldId="382"/>
            <ac:picMk id="3" creationId="{727B3D2A-DB8E-4F53-891A-33016AAA3AC0}"/>
          </ac:picMkLst>
        </pc:picChg>
        <pc:picChg chg="del">
          <ac:chgData name="Sharma Computer Academy" userId="08476b32c11f4418" providerId="LiveId" clId="{E2475F90-F116-483F-9633-6486BC16BC34}" dt="2020-11-02T09:06:21.339" v="22" actId="478"/>
          <ac:picMkLst>
            <pc:docMk/>
            <pc:sldMk cId="854704725" sldId="382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24.857" v="25" actId="22"/>
        <pc:sldMkLst>
          <pc:docMk/>
          <pc:sldMk cId="854704725" sldId="383"/>
        </pc:sldMkLst>
        <pc:picChg chg="add">
          <ac:chgData name="Sharma Computer Academy" userId="08476b32c11f4418" providerId="LiveId" clId="{E2475F90-F116-483F-9633-6486BC16BC34}" dt="2020-11-02T09:06:24.857" v="25" actId="22"/>
          <ac:picMkLst>
            <pc:docMk/>
            <pc:sldMk cId="854704725" sldId="383"/>
            <ac:picMk id="3" creationId="{5BD1D751-EBA5-4C0D-B28F-C44AB4E973CC}"/>
          </ac:picMkLst>
        </pc:picChg>
        <pc:picChg chg="del">
          <ac:chgData name="Sharma Computer Academy" userId="08476b32c11f4418" providerId="LiveId" clId="{E2475F90-F116-483F-9633-6486BC16BC34}" dt="2020-11-02T09:06:23.871" v="24" actId="478"/>
          <ac:picMkLst>
            <pc:docMk/>
            <pc:sldMk cId="854704725" sldId="383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27.366" v="27" actId="22"/>
        <pc:sldMkLst>
          <pc:docMk/>
          <pc:sldMk cId="0" sldId="384"/>
        </pc:sldMkLst>
        <pc:picChg chg="del">
          <ac:chgData name="Sharma Computer Academy" userId="08476b32c11f4418" providerId="LiveId" clId="{E2475F90-F116-483F-9633-6486BC16BC34}" dt="2020-11-02T09:06:26.346" v="26" actId="478"/>
          <ac:picMkLst>
            <pc:docMk/>
            <pc:sldMk cId="0" sldId="384"/>
            <ac:picMk id="5" creationId="{00000000-0000-0000-0000-000000000000}"/>
          </ac:picMkLst>
        </pc:picChg>
        <pc:picChg chg="add">
          <ac:chgData name="Sharma Computer Academy" userId="08476b32c11f4418" providerId="LiveId" clId="{E2475F90-F116-483F-9633-6486BC16BC34}" dt="2020-11-02T09:06:27.366" v="27" actId="22"/>
          <ac:picMkLst>
            <pc:docMk/>
            <pc:sldMk cId="0" sldId="384"/>
            <ac:picMk id="7" creationId="{5B35D37B-AD70-4C42-B13C-9E847F817738}"/>
          </ac:picMkLst>
        </pc:picChg>
      </pc:sldChg>
      <pc:sldChg chg="addSp delSp mod">
        <pc:chgData name="Sharma Computer Academy" userId="08476b32c11f4418" providerId="LiveId" clId="{E2475F90-F116-483F-9633-6486BC16BC34}" dt="2020-11-02T09:06:29.645" v="29" actId="22"/>
        <pc:sldMkLst>
          <pc:docMk/>
          <pc:sldMk cId="0" sldId="385"/>
        </pc:sldMkLst>
        <pc:picChg chg="del">
          <ac:chgData name="Sharma Computer Academy" userId="08476b32c11f4418" providerId="LiveId" clId="{E2475F90-F116-483F-9633-6486BC16BC34}" dt="2020-11-02T09:06:28.677" v="28" actId="478"/>
          <ac:picMkLst>
            <pc:docMk/>
            <pc:sldMk cId="0" sldId="385"/>
            <ac:picMk id="5" creationId="{00000000-0000-0000-0000-000000000000}"/>
          </ac:picMkLst>
        </pc:picChg>
        <pc:picChg chg="add">
          <ac:chgData name="Sharma Computer Academy" userId="08476b32c11f4418" providerId="LiveId" clId="{E2475F90-F116-483F-9633-6486BC16BC34}" dt="2020-11-02T09:06:29.645" v="29" actId="22"/>
          <ac:picMkLst>
            <pc:docMk/>
            <pc:sldMk cId="0" sldId="385"/>
            <ac:picMk id="7" creationId="{8F08DCC1-8265-4434-8784-46F4F80C3E4B}"/>
          </ac:picMkLst>
        </pc:picChg>
      </pc:sldChg>
      <pc:sldChg chg="addSp delSp mod">
        <pc:chgData name="Sharma Computer Academy" userId="08476b32c11f4418" providerId="LiveId" clId="{E2475F90-F116-483F-9633-6486BC16BC34}" dt="2020-11-02T09:06:32.484" v="31" actId="22"/>
        <pc:sldMkLst>
          <pc:docMk/>
          <pc:sldMk cId="0" sldId="386"/>
        </pc:sldMkLst>
        <pc:picChg chg="add">
          <ac:chgData name="Sharma Computer Academy" userId="08476b32c11f4418" providerId="LiveId" clId="{E2475F90-F116-483F-9633-6486BC16BC34}" dt="2020-11-02T09:06:32.484" v="31" actId="22"/>
          <ac:picMkLst>
            <pc:docMk/>
            <pc:sldMk cId="0" sldId="386"/>
            <ac:picMk id="2" creationId="{35E31BF4-BE7D-4A9D-BE4F-F6C4A94CC707}"/>
          </ac:picMkLst>
        </pc:picChg>
        <pc:picChg chg="del">
          <ac:chgData name="Sharma Computer Academy" userId="08476b32c11f4418" providerId="LiveId" clId="{E2475F90-F116-483F-9633-6486BC16BC34}" dt="2020-11-02T09:06:31.401" v="30" actId="478"/>
          <ac:picMkLst>
            <pc:docMk/>
            <pc:sldMk cId="0" sldId="386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34.880" v="33" actId="22"/>
        <pc:sldMkLst>
          <pc:docMk/>
          <pc:sldMk cId="0" sldId="387"/>
        </pc:sldMkLst>
        <pc:picChg chg="add">
          <ac:chgData name="Sharma Computer Academy" userId="08476b32c11f4418" providerId="LiveId" clId="{E2475F90-F116-483F-9633-6486BC16BC34}" dt="2020-11-02T09:06:34.880" v="33" actId="22"/>
          <ac:picMkLst>
            <pc:docMk/>
            <pc:sldMk cId="0" sldId="387"/>
            <ac:picMk id="3" creationId="{DAFBD1AC-E8FD-4EDD-BD3C-1C8C2CBC59B3}"/>
          </ac:picMkLst>
        </pc:picChg>
        <pc:picChg chg="del">
          <ac:chgData name="Sharma Computer Academy" userId="08476b32c11f4418" providerId="LiveId" clId="{E2475F90-F116-483F-9633-6486BC16BC34}" dt="2020-11-02T09:06:33.742" v="32" actId="478"/>
          <ac:picMkLst>
            <pc:docMk/>
            <pc:sldMk cId="0" sldId="387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37.235" v="35" actId="22"/>
        <pc:sldMkLst>
          <pc:docMk/>
          <pc:sldMk cId="0" sldId="388"/>
        </pc:sldMkLst>
        <pc:picChg chg="add">
          <ac:chgData name="Sharma Computer Academy" userId="08476b32c11f4418" providerId="LiveId" clId="{E2475F90-F116-483F-9633-6486BC16BC34}" dt="2020-11-02T09:06:37.235" v="35" actId="22"/>
          <ac:picMkLst>
            <pc:docMk/>
            <pc:sldMk cId="0" sldId="388"/>
            <ac:picMk id="3" creationId="{65A46016-3FE5-44F6-AC68-3D629602ADE0}"/>
          </ac:picMkLst>
        </pc:picChg>
        <pc:picChg chg="del">
          <ac:chgData name="Sharma Computer Academy" userId="08476b32c11f4418" providerId="LiveId" clId="{E2475F90-F116-483F-9633-6486BC16BC34}" dt="2020-11-02T09:06:36.218" v="34" actId="478"/>
          <ac:picMkLst>
            <pc:docMk/>
            <pc:sldMk cId="0" sldId="388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39.822" v="37" actId="22"/>
        <pc:sldMkLst>
          <pc:docMk/>
          <pc:sldMk cId="0" sldId="389"/>
        </pc:sldMkLst>
        <pc:picChg chg="add">
          <ac:chgData name="Sharma Computer Academy" userId="08476b32c11f4418" providerId="LiveId" clId="{E2475F90-F116-483F-9633-6486BC16BC34}" dt="2020-11-02T09:06:39.822" v="37" actId="22"/>
          <ac:picMkLst>
            <pc:docMk/>
            <pc:sldMk cId="0" sldId="389"/>
            <ac:picMk id="3" creationId="{2611B36F-1EF9-44C5-B7F9-866C2274EA30}"/>
          </ac:picMkLst>
        </pc:picChg>
        <pc:picChg chg="del">
          <ac:chgData name="Sharma Computer Academy" userId="08476b32c11f4418" providerId="LiveId" clId="{E2475F90-F116-483F-9633-6486BC16BC34}" dt="2020-11-02T09:06:38.776" v="36" actId="478"/>
          <ac:picMkLst>
            <pc:docMk/>
            <pc:sldMk cId="0" sldId="389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42.965" v="39" actId="22"/>
        <pc:sldMkLst>
          <pc:docMk/>
          <pc:sldMk cId="0" sldId="390"/>
        </pc:sldMkLst>
        <pc:picChg chg="add">
          <ac:chgData name="Sharma Computer Academy" userId="08476b32c11f4418" providerId="LiveId" clId="{E2475F90-F116-483F-9633-6486BC16BC34}" dt="2020-11-02T09:06:42.965" v="39" actId="22"/>
          <ac:picMkLst>
            <pc:docMk/>
            <pc:sldMk cId="0" sldId="390"/>
            <ac:picMk id="3" creationId="{E8252518-9BBB-4868-925A-10C9A969C9EB}"/>
          </ac:picMkLst>
        </pc:picChg>
        <pc:picChg chg="del">
          <ac:chgData name="Sharma Computer Academy" userId="08476b32c11f4418" providerId="LiveId" clId="{E2475F90-F116-483F-9633-6486BC16BC34}" dt="2020-11-02T09:06:41.197" v="38" actId="478"/>
          <ac:picMkLst>
            <pc:docMk/>
            <pc:sldMk cId="0" sldId="390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45.489" v="41" actId="22"/>
        <pc:sldMkLst>
          <pc:docMk/>
          <pc:sldMk cId="0" sldId="391"/>
        </pc:sldMkLst>
        <pc:picChg chg="add">
          <ac:chgData name="Sharma Computer Academy" userId="08476b32c11f4418" providerId="LiveId" clId="{E2475F90-F116-483F-9633-6486BC16BC34}" dt="2020-11-02T09:06:45.489" v="41" actId="22"/>
          <ac:picMkLst>
            <pc:docMk/>
            <pc:sldMk cId="0" sldId="391"/>
            <ac:picMk id="3" creationId="{3FA973CB-A2BE-4B31-99E8-9C1D3089B04B}"/>
          </ac:picMkLst>
        </pc:picChg>
        <pc:picChg chg="del">
          <ac:chgData name="Sharma Computer Academy" userId="08476b32c11f4418" providerId="LiveId" clId="{E2475F90-F116-483F-9633-6486BC16BC34}" dt="2020-11-02T09:06:44.470" v="40" actId="478"/>
          <ac:picMkLst>
            <pc:docMk/>
            <pc:sldMk cId="0" sldId="391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48.197" v="43" actId="22"/>
        <pc:sldMkLst>
          <pc:docMk/>
          <pc:sldMk cId="0" sldId="392"/>
        </pc:sldMkLst>
        <pc:picChg chg="add">
          <ac:chgData name="Sharma Computer Academy" userId="08476b32c11f4418" providerId="LiveId" clId="{E2475F90-F116-483F-9633-6486BC16BC34}" dt="2020-11-02T09:06:48.197" v="43" actId="22"/>
          <ac:picMkLst>
            <pc:docMk/>
            <pc:sldMk cId="0" sldId="392"/>
            <ac:picMk id="3" creationId="{534CCA89-06C3-49BC-A268-5D142C4C929C}"/>
          </ac:picMkLst>
        </pc:picChg>
        <pc:picChg chg="del">
          <ac:chgData name="Sharma Computer Academy" userId="08476b32c11f4418" providerId="LiveId" clId="{E2475F90-F116-483F-9633-6486BC16BC34}" dt="2020-11-02T09:06:46.941" v="42" actId="478"/>
          <ac:picMkLst>
            <pc:docMk/>
            <pc:sldMk cId="0" sldId="392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err="1">
                <a:solidFill>
                  <a:srgbClr val="FFFF00"/>
                </a:solidFill>
                <a:latin typeface="Georgia" pitchFamily="18" charset="0"/>
              </a:rPr>
              <a:t>Jquery</a:t>
            </a:r>
            <a:r>
              <a:rPr lang="en-US" b="1" u="sng" dirty="0">
                <a:solidFill>
                  <a:srgbClr val="FFFF00"/>
                </a:solidFill>
                <a:latin typeface="Georgia" pitchFamily="18" charset="0"/>
              </a:rPr>
              <a:t> Code:</a:t>
            </a:r>
            <a:endParaRPr lang="en-IN" b="1" u="sng" dirty="0">
              <a:solidFill>
                <a:srgbClr val="FFFF00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&lt;script type="text/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javascript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" 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$(document).ready(function()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$(“.highlight").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css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(“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color",“coral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});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&lt;/script&gt;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ul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 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li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 class="highlight"&gt;JavaScript&lt;/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li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li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&gt;Java&lt;/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li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li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 class="highlight"&gt;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JQuery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&lt;/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li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&lt;/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ul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&gt;</a:t>
            </a: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839B4-A85C-41C5-9AFA-807145B9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FFF00"/>
                </a:solidFill>
              </a:rPr>
              <a:t>element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Elements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can also be selected on the basis of their </a:t>
            </a:r>
            <a:r>
              <a:rPr lang="en-IN" b="1" i="1" dirty="0">
                <a:solidFill>
                  <a:schemeClr val="bg1"/>
                </a:solidFill>
              </a:rPr>
              <a:t>tag</a:t>
            </a:r>
            <a:r>
              <a:rPr lang="en-IN" dirty="0">
                <a:solidFill>
                  <a:schemeClr val="bg1"/>
                </a:solidFill>
              </a:rPr>
              <a:t> names. For example, all </a:t>
            </a:r>
            <a:r>
              <a:rPr lang="en-IN" b="1" dirty="0">
                <a:solidFill>
                  <a:srgbClr val="FFFF00"/>
                </a:solidFill>
              </a:rPr>
              <a:t>anchors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can be selected as 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	</a:t>
            </a:r>
            <a:r>
              <a:rPr lang="en-IN" b="1" dirty="0">
                <a:solidFill>
                  <a:srgbClr val="FFFF00"/>
                </a:solidFill>
              </a:rPr>
              <a:t>$(“a”)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Similarly all </a:t>
            </a:r>
            <a:r>
              <a:rPr lang="en-IN" dirty="0">
                <a:solidFill>
                  <a:srgbClr val="FFFF00"/>
                </a:solidFill>
              </a:rPr>
              <a:t>paragraphs</a:t>
            </a:r>
            <a:r>
              <a:rPr lang="en-IN" dirty="0">
                <a:solidFill>
                  <a:schemeClr val="bg1"/>
                </a:solidFill>
              </a:rPr>
              <a:t> can be selected as: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	</a:t>
            </a:r>
            <a:r>
              <a:rPr lang="en-IN" b="1" dirty="0">
                <a:solidFill>
                  <a:srgbClr val="FFFF00"/>
                </a:solidFill>
              </a:rPr>
              <a:t>$(“p”)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We also can combine selectors as: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	</a:t>
            </a:r>
            <a:r>
              <a:rPr lang="en-IN" b="1" dirty="0">
                <a:solidFill>
                  <a:srgbClr val="FFFF00"/>
                </a:solidFill>
              </a:rPr>
              <a:t>$(“</a:t>
            </a:r>
            <a:r>
              <a:rPr lang="en-IN" b="1" dirty="0" err="1">
                <a:solidFill>
                  <a:srgbClr val="FFFF00"/>
                </a:solidFill>
              </a:rPr>
              <a:t>li.highlight</a:t>
            </a:r>
            <a:r>
              <a:rPr lang="en-IN" b="1" dirty="0">
                <a:solidFill>
                  <a:srgbClr val="FFFF00"/>
                </a:solidFill>
              </a:rPr>
              <a:t>”)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This selects only </a:t>
            </a:r>
            <a:r>
              <a:rPr lang="en-IN" b="1" dirty="0" err="1">
                <a:solidFill>
                  <a:srgbClr val="FFFF00"/>
                </a:solidFill>
              </a:rPr>
              <a:t>listitems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with class as </a:t>
            </a:r>
            <a:r>
              <a:rPr lang="en-IN" dirty="0">
                <a:solidFill>
                  <a:srgbClr val="00B0F0"/>
                </a:solidFill>
              </a:rPr>
              <a:t>“</a:t>
            </a:r>
            <a:r>
              <a:rPr lang="en-IN" b="1" dirty="0">
                <a:solidFill>
                  <a:srgbClr val="00B0F0"/>
                </a:solidFill>
              </a:rPr>
              <a:t>highlight</a:t>
            </a:r>
            <a:r>
              <a:rPr lang="en-IN" dirty="0">
                <a:solidFill>
                  <a:srgbClr val="00B0F0"/>
                </a:solidFill>
              </a:rPr>
              <a:t>”</a:t>
            </a:r>
            <a:br>
              <a:rPr lang="en-IN" dirty="0">
                <a:solidFill>
                  <a:srgbClr val="00B0F0"/>
                </a:solidFill>
              </a:rPr>
            </a:br>
            <a:endParaRPr lang="en-IN" dirty="0">
              <a:solidFill>
                <a:srgbClr val="00B0F0"/>
              </a:solidFill>
            </a:endParaRP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9DC85-663B-4E7F-947F-477C453F2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 </a:t>
            </a:r>
            <a:r>
              <a:rPr lang="en-US" sz="4000" b="1" dirty="0">
                <a:solidFill>
                  <a:srgbClr val="FFFF00"/>
                </a:solidFill>
              </a:rPr>
              <a:t>attribute</a:t>
            </a:r>
            <a:r>
              <a:rPr lang="en-US" sz="4000" b="1" dirty="0">
                <a:solidFill>
                  <a:schemeClr val="bg1"/>
                </a:solidFill>
              </a:rPr>
              <a:t> 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Till now we have selected from their </a:t>
            </a:r>
            <a:r>
              <a:rPr lang="en-IN" sz="2800" b="1" dirty="0">
                <a:solidFill>
                  <a:srgbClr val="FFFF00"/>
                </a:solidFill>
              </a:rPr>
              <a:t>class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or their </a:t>
            </a:r>
            <a:r>
              <a:rPr lang="en-IN" sz="2800" b="1" dirty="0">
                <a:solidFill>
                  <a:srgbClr val="FFFF00"/>
                </a:solidFill>
              </a:rPr>
              <a:t>ID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attributes.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But with</a:t>
            </a:r>
            <a:r>
              <a:rPr lang="en-IN" sz="2800" dirty="0"/>
              <a:t> </a:t>
            </a:r>
            <a:r>
              <a:rPr lang="en-IN" sz="2800" b="1" dirty="0" err="1">
                <a:solidFill>
                  <a:srgbClr val="FFFF00"/>
                </a:solidFill>
              </a:rPr>
              <a:t>jQuery</a:t>
            </a:r>
            <a:r>
              <a:rPr lang="en-IN" sz="2800" dirty="0">
                <a:solidFill>
                  <a:schemeClr val="bg1"/>
                </a:solidFill>
              </a:rPr>
              <a:t>,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we can actually find elements </a:t>
            </a:r>
            <a:r>
              <a:rPr lang="en-IN" sz="2800" i="1" dirty="0">
                <a:solidFill>
                  <a:srgbClr val="00B0F0"/>
                </a:solidFill>
              </a:rPr>
              <a:t>based on any kind of attribute.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bg1"/>
                </a:solidFill>
              </a:rPr>
              <a:t>syntax</a:t>
            </a:r>
            <a:r>
              <a:rPr lang="en-IN" sz="2800" dirty="0">
                <a:solidFill>
                  <a:schemeClr val="bg1"/>
                </a:solidFill>
              </a:rPr>
              <a:t> for this selector is a set of square brackets with the name of the desired attribute inside it.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2800" b="1" u="sng" dirty="0">
                <a:solidFill>
                  <a:srgbClr val="FFFF00"/>
                </a:solidFill>
                <a:latin typeface="Georgia" pitchFamily="18" charset="0"/>
              </a:rPr>
              <a:t>Syntax: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2800" b="1" dirty="0">
                <a:solidFill>
                  <a:srgbClr val="00B0F0"/>
                </a:solidFill>
                <a:latin typeface="Georgia" pitchFamily="18" charset="0"/>
              </a:rPr>
              <a:t>$(“</a:t>
            </a:r>
            <a:r>
              <a:rPr lang="en-US" sz="2800" b="1" i="1" dirty="0">
                <a:solidFill>
                  <a:srgbClr val="00B0F0"/>
                </a:solidFill>
                <a:latin typeface="Georgia" pitchFamily="18" charset="0"/>
              </a:rPr>
              <a:t>element[attribute=value]</a:t>
            </a:r>
            <a:r>
              <a:rPr lang="en-US" sz="2800" b="1" dirty="0">
                <a:solidFill>
                  <a:srgbClr val="00B0F0"/>
                </a:solidFill>
                <a:latin typeface="Georgia" pitchFamily="18" charset="0"/>
              </a:rPr>
              <a:t>”)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DBB1A-4A6F-4364-B739-24143B5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Find the </a:t>
            </a:r>
            <a:r>
              <a:rPr lang="en-IN" sz="2800" b="1" dirty="0">
                <a:solidFill>
                  <a:srgbClr val="FFFF00"/>
                </a:solidFill>
              </a:rPr>
              <a:t>anchor tag </a:t>
            </a:r>
            <a:r>
              <a:rPr lang="en-IN" sz="2800" dirty="0">
                <a:solidFill>
                  <a:schemeClr val="bg1"/>
                </a:solidFill>
              </a:rPr>
              <a:t>whose</a:t>
            </a:r>
            <a:r>
              <a:rPr lang="en-IN" sz="2800" dirty="0"/>
              <a:t> </a:t>
            </a:r>
            <a:r>
              <a:rPr lang="en-IN" sz="2800" b="1" dirty="0" err="1">
                <a:solidFill>
                  <a:srgbClr val="FFFF00"/>
                </a:solidFill>
              </a:rPr>
              <a:t>href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is equal to </a:t>
            </a:r>
            <a:r>
              <a:rPr lang="en-IN" sz="2800" b="1" dirty="0">
                <a:solidFill>
                  <a:srgbClr val="00B0F0"/>
                </a:solidFill>
              </a:rPr>
              <a:t>http://www.youtube.com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$("a[</a:t>
            </a:r>
            <a:r>
              <a:rPr lang="en-IN" sz="2400" b="1" dirty="0" err="1">
                <a:solidFill>
                  <a:srgbClr val="FFFF00"/>
                </a:solidFill>
              </a:rPr>
              <a:t>href</a:t>
            </a:r>
            <a:r>
              <a:rPr lang="en-IN" sz="2400" b="1" dirty="0">
                <a:solidFill>
                  <a:srgbClr val="FFFF00"/>
                </a:solidFill>
              </a:rPr>
              <a:t>='http://www.youtube.com']").css("font-size","30px");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Find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input elements </a:t>
            </a:r>
            <a:r>
              <a:rPr lang="en-IN" sz="2800" dirty="0">
                <a:solidFill>
                  <a:schemeClr val="bg1"/>
                </a:solidFill>
              </a:rPr>
              <a:t>whose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name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attribute starts with a specific string using the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^=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operator:</a:t>
            </a:r>
          </a:p>
          <a:p>
            <a:pPr marL="0" indent="0">
              <a:buNone/>
            </a:pPr>
            <a:endParaRPr lang="en-IN" sz="28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800" b="1" i="1" dirty="0">
                <a:solidFill>
                  <a:srgbClr val="FFFF00"/>
                </a:solidFill>
              </a:rPr>
              <a:t>$("input[name^='txt']").</a:t>
            </a:r>
            <a:r>
              <a:rPr lang="en-IN" sz="2800" b="1" i="1" dirty="0" err="1">
                <a:solidFill>
                  <a:srgbClr val="FFFF00"/>
                </a:solidFill>
              </a:rPr>
              <a:t>css</a:t>
            </a:r>
            <a:r>
              <a:rPr lang="en-IN" sz="2800" b="1" i="1" dirty="0">
                <a:solidFill>
                  <a:srgbClr val="FFFF00"/>
                </a:solidFill>
              </a:rPr>
              <a:t>("</a:t>
            </a:r>
            <a:r>
              <a:rPr lang="en-IN" sz="2800" b="1" i="1" dirty="0" err="1">
                <a:solidFill>
                  <a:srgbClr val="FFFF00"/>
                </a:solidFill>
              </a:rPr>
              <a:t>color</a:t>
            </a:r>
            <a:r>
              <a:rPr lang="en-IN" sz="2800" b="1" i="1" dirty="0">
                <a:solidFill>
                  <a:srgbClr val="FFFF00"/>
                </a:solidFill>
              </a:rPr>
              <a:t>", "blue");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B3D2A-DB8E-4F53-891A-33016AAA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Find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input elements </a:t>
            </a:r>
            <a:r>
              <a:rPr lang="en-IN" sz="2800" dirty="0">
                <a:solidFill>
                  <a:schemeClr val="bg1"/>
                </a:solidFill>
              </a:rPr>
              <a:t>whose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name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attribute ends with a specific string using the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$=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operator:</a:t>
            </a:r>
          </a:p>
          <a:p>
            <a:pPr marL="0" indent="0">
              <a:buNone/>
            </a:pPr>
            <a:endParaRPr lang="en-IN" sz="28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800" b="1" i="1" dirty="0">
                <a:solidFill>
                  <a:srgbClr val="FFFF00"/>
                </a:solidFill>
              </a:rPr>
              <a:t>$("input[name$='txt']").</a:t>
            </a:r>
            <a:r>
              <a:rPr lang="en-IN" sz="2800" b="1" i="1" dirty="0" err="1">
                <a:solidFill>
                  <a:srgbClr val="FFFF00"/>
                </a:solidFill>
              </a:rPr>
              <a:t>css</a:t>
            </a:r>
            <a:r>
              <a:rPr lang="en-IN" sz="2800" b="1" i="1" dirty="0">
                <a:solidFill>
                  <a:srgbClr val="FFFF00"/>
                </a:solidFill>
              </a:rPr>
              <a:t>("</a:t>
            </a:r>
            <a:r>
              <a:rPr lang="en-IN" sz="2800" b="1" i="1" dirty="0" err="1">
                <a:solidFill>
                  <a:srgbClr val="FFFF00"/>
                </a:solidFill>
              </a:rPr>
              <a:t>color</a:t>
            </a:r>
            <a:r>
              <a:rPr lang="en-IN" sz="2800" b="1" i="1" dirty="0">
                <a:solidFill>
                  <a:srgbClr val="FFFF00"/>
                </a:solidFill>
              </a:rPr>
              <a:t>", "red");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Find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input elements </a:t>
            </a:r>
            <a:r>
              <a:rPr lang="en-IN" sz="2800" dirty="0">
                <a:solidFill>
                  <a:schemeClr val="bg1"/>
                </a:solidFill>
              </a:rPr>
              <a:t>whose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name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attribute contains a specific string using the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FF00"/>
                </a:solidFill>
              </a:rPr>
              <a:t>*=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operator:</a:t>
            </a:r>
          </a:p>
          <a:p>
            <a:pPr marL="0" indent="0">
              <a:buNone/>
            </a:pPr>
            <a:endParaRPr lang="en-IN" sz="28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800" b="1" i="1" dirty="0">
                <a:solidFill>
                  <a:srgbClr val="FFFF00"/>
                </a:solidFill>
              </a:rPr>
              <a:t>$("input[name*='txt']").</a:t>
            </a:r>
            <a:r>
              <a:rPr lang="en-IN" sz="2800" b="1" i="1" dirty="0" err="1">
                <a:solidFill>
                  <a:srgbClr val="FFFF00"/>
                </a:solidFill>
              </a:rPr>
              <a:t>css</a:t>
            </a:r>
            <a:r>
              <a:rPr lang="en-IN" sz="2800" b="1" i="1" dirty="0">
                <a:solidFill>
                  <a:srgbClr val="FFFF00"/>
                </a:solidFill>
              </a:rPr>
              <a:t>("</a:t>
            </a:r>
            <a:r>
              <a:rPr lang="en-IN" sz="2800" b="1" i="1" dirty="0" err="1">
                <a:solidFill>
                  <a:srgbClr val="FFFF00"/>
                </a:solidFill>
              </a:rPr>
              <a:t>color</a:t>
            </a:r>
            <a:r>
              <a:rPr lang="en-IN" sz="2800" b="1" i="1" dirty="0">
                <a:solidFill>
                  <a:srgbClr val="FFFF00"/>
                </a:solidFill>
              </a:rPr>
              <a:t>", "blue");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1D751-EBA5-4C0D-B28F-C44AB4E97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PARENT CHILD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jQuery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also allows us to select elements based on their </a:t>
            </a:r>
            <a:r>
              <a:rPr lang="en-US" i="1" dirty="0">
                <a:solidFill>
                  <a:srgbClr val="FFFF00"/>
                </a:solidFill>
              </a:rPr>
              <a:t>parent elements</a:t>
            </a:r>
            <a:r>
              <a:rPr lang="en-US" dirty="0">
                <a:solidFill>
                  <a:srgbClr val="FFFF00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There are </a:t>
            </a:r>
            <a:r>
              <a:rPr lang="en-US" b="1" dirty="0">
                <a:solidFill>
                  <a:srgbClr val="FFFF00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variations: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One which will only match elements which </a:t>
            </a:r>
            <a:r>
              <a:rPr lang="en-US" i="1" dirty="0">
                <a:solidFill>
                  <a:srgbClr val="FFFF00"/>
                </a:solidFill>
              </a:rPr>
              <a:t>are a direct child to the parent.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One which will match all the </a:t>
            </a:r>
            <a:r>
              <a:rPr lang="en-US" i="1" dirty="0">
                <a:solidFill>
                  <a:srgbClr val="FFFF00"/>
                </a:solidFill>
              </a:rPr>
              <a:t>way down through the hierarchy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eg</a:t>
            </a:r>
            <a:r>
              <a:rPr lang="en-US" dirty="0">
                <a:solidFill>
                  <a:schemeClr val="bg1"/>
                </a:solidFill>
              </a:rPr>
              <a:t>. A child of a child of a parent elements.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5D37B-AD70-4C42-B13C-9E847F81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SYNTAX FOR DIRECT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syntax for finding children which are direct descendants of an element :</a:t>
            </a:r>
          </a:p>
          <a:p>
            <a:pPr>
              <a:buNone/>
            </a:pPr>
            <a:r>
              <a:rPr lang="en-US" sz="2800" dirty="0"/>
              <a:t>        </a:t>
            </a:r>
          </a:p>
          <a:p>
            <a:pPr>
              <a:buNone/>
            </a:pPr>
            <a:r>
              <a:rPr lang="en-US" sz="2800" dirty="0">
                <a:solidFill>
                  <a:srgbClr val="FFFF00"/>
                </a:solidFill>
              </a:rPr>
              <a:t>                          </a:t>
            </a:r>
            <a:r>
              <a:rPr lang="en-US" sz="2800" b="1" dirty="0">
                <a:solidFill>
                  <a:srgbClr val="FFFF00"/>
                </a:solidFill>
              </a:rPr>
              <a:t>$(“div&gt;a”);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This selector will find all </a:t>
            </a:r>
            <a:r>
              <a:rPr lang="en-US" sz="2800" b="1" dirty="0">
                <a:solidFill>
                  <a:srgbClr val="FFFF00"/>
                </a:solidFill>
              </a:rPr>
              <a:t>links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which are the direct child of 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FF00"/>
                </a:solidFill>
              </a:rPr>
              <a:t>div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elements.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8DCC1-8265-4434-8784-46F4F80C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Replacing the </a:t>
            </a:r>
            <a:r>
              <a:rPr lang="en-US" b="1" dirty="0">
                <a:solidFill>
                  <a:srgbClr val="FFFF00"/>
                </a:solidFill>
              </a:rPr>
              <a:t>greater-than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symbol with a </a:t>
            </a:r>
            <a:r>
              <a:rPr lang="en-US" b="1" dirty="0">
                <a:solidFill>
                  <a:srgbClr val="FFFF00"/>
                </a:solidFill>
              </a:rPr>
              <a:t>simple space </a:t>
            </a:r>
            <a:r>
              <a:rPr lang="en-US" dirty="0">
                <a:solidFill>
                  <a:schemeClr val="bg1"/>
                </a:solidFill>
              </a:rPr>
              <a:t>will change this to match all </a:t>
            </a:r>
            <a:r>
              <a:rPr lang="en-US" b="1" dirty="0">
                <a:solidFill>
                  <a:srgbClr val="FFFF00"/>
                </a:solidFill>
              </a:rPr>
              <a:t>links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within a </a:t>
            </a:r>
            <a:r>
              <a:rPr lang="en-US" b="1" dirty="0">
                <a:solidFill>
                  <a:srgbClr val="FFFF00"/>
                </a:solidFill>
              </a:rPr>
              <a:t>div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elements, no matter if they are directly related or not: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900" b="1" dirty="0">
                <a:solidFill>
                  <a:srgbClr val="FFFF00"/>
                </a:solidFill>
              </a:rPr>
              <a:t>                               $(“div a”);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SYNTAX FOR ANY CHILD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31BF4-BE7D-4A9D-BE4F-F6C4A94C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EXAMPLE(&gt;)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FBD1AC-E8FD-4EDD-BD3C-1C8C2CBC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  <a:r>
              <a:rPr lang="en-US" sz="4000" b="1" dirty="0">
                <a:solidFill>
                  <a:srgbClr val="FFFF00"/>
                </a:solidFill>
              </a:rPr>
              <a:t>(Direct Child)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8786874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46016-3FE5-44F6-AC68-3D629602A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Introduction To </a:t>
            </a:r>
            <a:r>
              <a:rPr lang="en-US" sz="2800" b="1" dirty="0" err="1">
                <a:solidFill>
                  <a:schemeClr val="bg1"/>
                </a:solidFill>
              </a:rPr>
              <a:t>Jquery</a:t>
            </a:r>
            <a:r>
              <a:rPr lang="en-US" sz="2800" b="1" dirty="0">
                <a:solidFill>
                  <a:schemeClr val="bg1"/>
                </a:solidFill>
              </a:rPr>
              <a:t> Selectors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Types Of Selectors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Syntaxes And Uses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2768A-6A01-4ADB-B13C-CAA1153A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OUTPUT</a:t>
            </a:r>
            <a:r>
              <a:rPr lang="en-US" sz="4000" b="1" dirty="0">
                <a:solidFill>
                  <a:srgbClr val="FFFF00"/>
                </a:solidFill>
              </a:rPr>
              <a:t>(Direct Child)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outputjq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11B36F-1EF9-44C5-B7F9-866C2274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  <a:r>
              <a:rPr lang="en-US" sz="4000" b="1" dirty="0">
                <a:solidFill>
                  <a:srgbClr val="FFFF00"/>
                </a:solidFill>
              </a:rPr>
              <a:t>(Any Child)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252518-9BBB-4868-925A-10C9A969C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  <a:r>
              <a:rPr lang="en-US" sz="4000" b="1" dirty="0">
                <a:solidFill>
                  <a:srgbClr val="FFFF00"/>
                </a:solidFill>
              </a:rPr>
              <a:t>(Any Child)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8715436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A973CB-A2BE-4B31-99E8-9C1D3089B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OUTPUT</a:t>
            </a:r>
            <a:r>
              <a:rPr lang="en-US" sz="4000" b="1" dirty="0">
                <a:solidFill>
                  <a:srgbClr val="FFFF00"/>
                </a:solidFill>
              </a:rPr>
              <a:t>(Any Child)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outputjq2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4CCA89-06C3-49BC-A268-5D142C4C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INTRODUCTION TO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SELECTORS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A very common task in </a:t>
            </a:r>
            <a:r>
              <a:rPr lang="en-IN" b="1" dirty="0" err="1">
                <a:solidFill>
                  <a:srgbClr val="FFFF00"/>
                </a:solidFill>
              </a:rPr>
              <a:t>jQuery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is to read and modify the content of the page and to do this, we need to find the element(s) that we  wish to change.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bg1"/>
                </a:solidFill>
              </a:rPr>
              <a:t>This is where </a:t>
            </a:r>
            <a:r>
              <a:rPr lang="en-IN" b="1" dirty="0">
                <a:solidFill>
                  <a:srgbClr val="FFFF00"/>
                </a:solidFill>
              </a:rPr>
              <a:t>selector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support in </a:t>
            </a:r>
            <a:r>
              <a:rPr lang="en-IN" b="1" dirty="0" err="1">
                <a:solidFill>
                  <a:srgbClr val="FFFF00"/>
                </a:solidFill>
              </a:rPr>
              <a:t>jQuery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will help us out.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B95C2-52BE-4614-99F3-46D2C7E3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INTRODUCTION TO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SELECTORS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 selector in </a:t>
            </a:r>
            <a:r>
              <a:rPr lang="en-IN" b="1" dirty="0" err="1">
                <a:solidFill>
                  <a:srgbClr val="FFFF00"/>
                </a:solidFill>
              </a:rPr>
              <a:t>jQuery</a:t>
            </a:r>
            <a:r>
              <a:rPr lang="en-IN" b="1" dirty="0">
                <a:solidFill>
                  <a:schemeClr val="bg1"/>
                </a:solidFill>
              </a:rPr>
              <a:t> is a way to find elements of our page.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bg1"/>
                </a:solidFill>
              </a:rPr>
              <a:t>Selectors can select elements based on their </a:t>
            </a:r>
            <a:r>
              <a:rPr lang="en-IN" i="1" dirty="0">
                <a:solidFill>
                  <a:srgbClr val="FFFF00"/>
                </a:solidFill>
              </a:rPr>
              <a:t>ID</a:t>
            </a:r>
            <a:r>
              <a:rPr lang="en-IN" dirty="0">
                <a:solidFill>
                  <a:schemeClr val="bg1"/>
                </a:solidFill>
              </a:rPr>
              <a:t>,</a:t>
            </a:r>
            <a:r>
              <a:rPr lang="en-IN" dirty="0"/>
              <a:t> </a:t>
            </a:r>
            <a:r>
              <a:rPr lang="en-IN" i="1" dirty="0">
                <a:solidFill>
                  <a:srgbClr val="FFFF00"/>
                </a:solidFill>
              </a:rPr>
              <a:t>classes</a:t>
            </a:r>
            <a:r>
              <a:rPr lang="en-IN" dirty="0">
                <a:solidFill>
                  <a:schemeClr val="bg1"/>
                </a:solidFill>
              </a:rPr>
              <a:t>,</a:t>
            </a:r>
            <a:r>
              <a:rPr lang="en-IN" dirty="0"/>
              <a:t> </a:t>
            </a:r>
            <a:r>
              <a:rPr lang="en-IN" i="1" dirty="0">
                <a:solidFill>
                  <a:srgbClr val="FFFF00"/>
                </a:solidFill>
              </a:rPr>
              <a:t>types</a:t>
            </a:r>
            <a:r>
              <a:rPr lang="en-IN" dirty="0">
                <a:solidFill>
                  <a:schemeClr val="bg1"/>
                </a:solidFill>
              </a:rPr>
              <a:t>,</a:t>
            </a:r>
            <a:r>
              <a:rPr lang="en-IN" dirty="0"/>
              <a:t> </a:t>
            </a:r>
            <a:r>
              <a:rPr lang="en-IN" i="1" dirty="0">
                <a:solidFill>
                  <a:srgbClr val="FFFF00"/>
                </a:solidFill>
              </a:rPr>
              <a:t>attributes</a:t>
            </a:r>
            <a:r>
              <a:rPr lang="en-IN" dirty="0">
                <a:solidFill>
                  <a:schemeClr val="bg1"/>
                </a:solidFill>
              </a:rPr>
              <a:t>,</a:t>
            </a:r>
            <a:r>
              <a:rPr lang="en-IN" dirty="0"/>
              <a:t> </a:t>
            </a:r>
            <a:r>
              <a:rPr lang="en-IN" i="1" dirty="0">
                <a:solidFill>
                  <a:srgbClr val="FFFF00"/>
                </a:solidFill>
              </a:rPr>
              <a:t>values of attributes</a:t>
            </a:r>
            <a:r>
              <a:rPr lang="en-IN" i="1" dirty="0">
                <a:solidFill>
                  <a:srgbClr val="00B05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and much more.  </a:t>
            </a:r>
            <a:endParaRPr lang="en-IN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86BC8-B6A5-430B-A72E-990F60A2C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GENERAL  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Since selectors are the most common part of  </a:t>
            </a:r>
            <a:r>
              <a:rPr lang="en-IN" b="1" dirty="0" err="1">
                <a:solidFill>
                  <a:srgbClr val="FFFF00"/>
                </a:solidFill>
              </a:rPr>
              <a:t>jQuery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they come in several forms.</a:t>
            </a:r>
          </a:p>
          <a:p>
            <a:endParaRPr lang="en-IN" i="1" dirty="0">
              <a:solidFill>
                <a:srgbClr val="C00000"/>
              </a:solidFill>
            </a:endParaRPr>
          </a:p>
          <a:p>
            <a:endParaRPr lang="en-IN" i="1" dirty="0">
              <a:solidFill>
                <a:srgbClr val="C00000"/>
              </a:solidFill>
            </a:endParaRPr>
          </a:p>
          <a:p>
            <a:r>
              <a:rPr lang="en-IN" i="1" dirty="0">
                <a:solidFill>
                  <a:schemeClr val="bg1"/>
                </a:solidFill>
              </a:rPr>
              <a:t>A selector takes a query as an argument , locates the element and returns a </a:t>
            </a:r>
            <a:r>
              <a:rPr lang="en-IN" i="1" dirty="0" err="1">
                <a:solidFill>
                  <a:schemeClr val="bg1"/>
                </a:solidFill>
              </a:rPr>
              <a:t>jQuery</a:t>
            </a:r>
            <a:r>
              <a:rPr lang="en-IN" i="1" dirty="0">
                <a:solidFill>
                  <a:schemeClr val="bg1"/>
                </a:solidFill>
              </a:rPr>
              <a:t> object.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475A2-34ED-4279-B8B4-E9B35B88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GENERAL  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Therefore, selecting a set of elements  is as simple  as this: 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1" dirty="0">
                <a:solidFill>
                  <a:srgbClr val="FFFF00"/>
                </a:solidFill>
              </a:rPr>
              <a:t>$(&lt;query here&gt;) </a:t>
            </a:r>
            <a:br>
              <a:rPr lang="en-IN" sz="2800" b="1" dirty="0">
                <a:solidFill>
                  <a:srgbClr val="FFFF00"/>
                </a:solidFill>
              </a:rPr>
            </a:br>
            <a:br>
              <a:rPr lang="en-IN" sz="2800" dirty="0"/>
            </a:br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With the </a:t>
            </a:r>
            <a:r>
              <a:rPr lang="en-IN" sz="2800" b="1" dirty="0" err="1">
                <a:solidFill>
                  <a:srgbClr val="FFFF00"/>
                </a:solidFill>
              </a:rPr>
              <a:t>jQuery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object returned, we can then start using and altering the element.</a:t>
            </a:r>
            <a:endParaRPr lang="en-IN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 </a:t>
            </a:r>
            <a:r>
              <a:rPr lang="en-US" sz="4000" b="1" dirty="0">
                <a:solidFill>
                  <a:srgbClr val="FFFF00"/>
                </a:solidFill>
              </a:rPr>
              <a:t>id</a:t>
            </a:r>
            <a:r>
              <a:rPr lang="en-US" sz="4000" b="1" dirty="0">
                <a:solidFill>
                  <a:schemeClr val="bg1"/>
                </a:solidFill>
              </a:rPr>
              <a:t>  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 very common </a:t>
            </a:r>
            <a:r>
              <a:rPr lang="en-IN" sz="2800" b="1" dirty="0">
                <a:solidFill>
                  <a:srgbClr val="FFFF00"/>
                </a:solidFill>
              </a:rPr>
              <a:t>selector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type is the </a:t>
            </a:r>
            <a:r>
              <a:rPr lang="en-IN" sz="2800" b="1" dirty="0">
                <a:solidFill>
                  <a:srgbClr val="FFFF00"/>
                </a:solidFill>
              </a:rPr>
              <a:t>ID</a:t>
            </a:r>
            <a:r>
              <a:rPr lang="en-IN" sz="2800" b="1" dirty="0">
                <a:solidFill>
                  <a:srgbClr val="7030A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based.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It uses the ID attribute of a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F0"/>
                </a:solidFill>
              </a:rPr>
              <a:t>HTML</a:t>
            </a:r>
            <a:r>
              <a:rPr lang="en-IN" sz="2800" dirty="0">
                <a:solidFill>
                  <a:srgbClr val="00B0F0"/>
                </a:solidFill>
              </a:rPr>
              <a:t> element </a:t>
            </a:r>
            <a:r>
              <a:rPr lang="en-IN" sz="2800" dirty="0">
                <a:solidFill>
                  <a:schemeClr val="bg1"/>
                </a:solidFill>
              </a:rPr>
              <a:t>to locate the desired element. 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bg1"/>
                </a:solidFill>
                <a:latin typeface="Georgia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Georgia" pitchFamily="18" charset="0"/>
              </a:rPr>
              <a:t>$(“</a:t>
            </a:r>
            <a:r>
              <a:rPr lang="en-US" sz="2800" b="1" dirty="0">
                <a:solidFill>
                  <a:srgbClr val="FFFF00"/>
                </a:solidFill>
                <a:latin typeface="Georgia" pitchFamily="18" charset="0"/>
              </a:rPr>
              <a:t>#</a:t>
            </a:r>
            <a:r>
              <a:rPr lang="en-US" sz="2800" b="1" i="1" dirty="0" err="1">
                <a:solidFill>
                  <a:srgbClr val="FFFF00"/>
                </a:solidFill>
                <a:latin typeface="Georgia" pitchFamily="18" charset="0"/>
              </a:rPr>
              <a:t>idvalue</a:t>
            </a:r>
            <a:r>
              <a:rPr lang="en-US" sz="2800" dirty="0">
                <a:solidFill>
                  <a:srgbClr val="FFFF00"/>
                </a:solidFill>
                <a:latin typeface="Georgia" pitchFamily="18" charset="0"/>
              </a:rPr>
              <a:t>”) </a:t>
            </a:r>
          </a:p>
          <a:p>
            <a:pPr marL="0" indent="0">
              <a:buNone/>
            </a:pPr>
            <a:endParaRPr lang="en-US" sz="2800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bg1"/>
                </a:solidFill>
                <a:latin typeface="Georgia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Georgia" pitchFamily="18" charset="0"/>
              </a:rPr>
              <a:t>$(“#div1”)</a:t>
            </a:r>
            <a:endParaRPr lang="en-IN" sz="2800" b="1" dirty="0">
              <a:solidFill>
                <a:srgbClr val="FFFF00"/>
              </a:solidFill>
              <a:latin typeface="Georgia" pitchFamily="18" charset="0"/>
            </a:endParaRPr>
          </a:p>
          <a:p>
            <a:endParaRPr lang="en-IN" dirty="0"/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err="1">
                <a:solidFill>
                  <a:srgbClr val="FFFF00"/>
                </a:solidFill>
                <a:latin typeface="Georgia" pitchFamily="18" charset="0"/>
              </a:rPr>
              <a:t>Jquery</a:t>
            </a:r>
            <a:r>
              <a:rPr lang="en-US" b="1" u="sng" dirty="0">
                <a:solidFill>
                  <a:srgbClr val="FFFF00"/>
                </a:solidFill>
                <a:latin typeface="Georgia" pitchFamily="18" charset="0"/>
              </a:rPr>
              <a:t> Code:</a:t>
            </a:r>
            <a:endParaRPr lang="en-IN" b="1" u="sng" dirty="0">
              <a:solidFill>
                <a:srgbClr val="FFFF00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&lt;script type="text/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javascript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" 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$(document).ready(function()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$("#p1").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css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("font-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weight","bold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});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&lt;/script&gt;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&lt;p id="p1"&gt;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This is a 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para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 altered with </a:t>
            </a:r>
            <a:r>
              <a:rPr lang="en-IN" b="1" dirty="0" err="1">
                <a:solidFill>
                  <a:srgbClr val="00B0F0"/>
                </a:solidFill>
                <a:latin typeface="Georgia" pitchFamily="18" charset="0"/>
              </a:rPr>
              <a:t>jQuery</a:t>
            </a: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itchFamily="18" charset="0"/>
              </a:rPr>
              <a:t>&lt;/p&gt;</a:t>
            </a: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AD3EA-697D-41FC-9EC9-46A7FB4D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 </a:t>
            </a:r>
            <a:r>
              <a:rPr lang="en-US" sz="4000" b="1" dirty="0">
                <a:solidFill>
                  <a:srgbClr val="FFFF00"/>
                </a:solidFill>
              </a:rPr>
              <a:t>class  </a:t>
            </a:r>
            <a:r>
              <a:rPr lang="en-US" sz="4000" b="1" dirty="0">
                <a:solidFill>
                  <a:schemeClr val="bg1"/>
                </a:solidFill>
              </a:rPr>
              <a:t>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Elements with a </a:t>
            </a:r>
            <a:r>
              <a:rPr lang="en-IN" sz="2800" b="1" i="1" dirty="0">
                <a:solidFill>
                  <a:srgbClr val="00B0F0"/>
                </a:solidFill>
              </a:rPr>
              <a:t>specific class </a:t>
            </a:r>
            <a:r>
              <a:rPr lang="en-IN" sz="2800" dirty="0">
                <a:solidFill>
                  <a:schemeClr val="bg1"/>
                </a:solidFill>
              </a:rPr>
              <a:t>can be matched by writing a </a:t>
            </a:r>
            <a:r>
              <a:rPr lang="en-IN" sz="2800" b="1" dirty="0">
                <a:solidFill>
                  <a:srgbClr val="FFFF00"/>
                </a:solidFill>
              </a:rPr>
              <a:t>.</a:t>
            </a:r>
            <a:r>
              <a:rPr lang="en-IN" sz="2800" dirty="0">
                <a:solidFill>
                  <a:schemeClr val="bg1"/>
                </a:solidFill>
              </a:rPr>
              <a:t> character followed by the name of the class.</a:t>
            </a:r>
            <a:br>
              <a:rPr lang="en-IN" sz="2800" dirty="0"/>
            </a:br>
            <a:endParaRPr lang="en-IN" sz="2800" dirty="0"/>
          </a:p>
          <a:p>
            <a:pPr marL="0" indent="0">
              <a:buNone/>
            </a:pPr>
            <a:r>
              <a:rPr lang="en-US" sz="2800" b="1" u="sng" dirty="0">
                <a:solidFill>
                  <a:srgbClr val="FFFF00"/>
                </a:solidFill>
                <a:latin typeface="Georgia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</a:rPr>
              <a:t>	</a:t>
            </a:r>
            <a:r>
              <a:rPr lang="en-US" sz="2800" b="1" dirty="0">
                <a:solidFill>
                  <a:srgbClr val="00B0F0"/>
                </a:solidFill>
                <a:latin typeface="Georgia" pitchFamily="18" charset="0"/>
              </a:rPr>
              <a:t>$(“.</a:t>
            </a:r>
            <a:r>
              <a:rPr lang="en-US" sz="2800" b="1" i="1" dirty="0" err="1">
                <a:solidFill>
                  <a:srgbClr val="00B0F0"/>
                </a:solidFill>
                <a:latin typeface="Georgia" pitchFamily="18" charset="0"/>
              </a:rPr>
              <a:t>classvalue</a:t>
            </a:r>
            <a:r>
              <a:rPr lang="en-US" sz="2800" b="1" dirty="0">
                <a:solidFill>
                  <a:srgbClr val="00B0F0"/>
                </a:solidFill>
                <a:latin typeface="Georgia" pitchFamily="18" charset="0"/>
              </a:rPr>
              <a:t>”) </a:t>
            </a:r>
          </a:p>
          <a:p>
            <a:pPr marL="0" indent="0">
              <a:buNone/>
            </a:pPr>
            <a:endParaRPr lang="en-US" sz="2800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rgbClr val="FFFF00"/>
                </a:solidFill>
                <a:latin typeface="Georgia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</a:rPr>
              <a:t>	</a:t>
            </a:r>
            <a:r>
              <a:rPr lang="en-US" sz="2800" b="1" dirty="0">
                <a:solidFill>
                  <a:srgbClr val="00B0F0"/>
                </a:solidFill>
                <a:latin typeface="Georgia" pitchFamily="18" charset="0"/>
              </a:rPr>
              <a:t>$(“.highlight”)</a:t>
            </a:r>
            <a:endParaRPr lang="en-IN" sz="2800" b="1" dirty="0">
              <a:solidFill>
                <a:srgbClr val="00B0F0"/>
              </a:solidFill>
              <a:latin typeface="Georgia" pitchFamily="18" charset="0"/>
            </a:endParaRPr>
          </a:p>
          <a:p>
            <a:endParaRPr lang="en-IN" dirty="0"/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0627A-FD15-444D-A005-393097C0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801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Georgia</vt:lpstr>
      <vt:lpstr>Office Theme</vt:lpstr>
      <vt:lpstr>PowerPoint Presentation</vt:lpstr>
      <vt:lpstr>TODAY’S AGENDA</vt:lpstr>
      <vt:lpstr>INTRODUCTION TO  SELECTORS</vt:lpstr>
      <vt:lpstr>INTRODUCTION TO  SELECTORS</vt:lpstr>
      <vt:lpstr>GENERAL  SYNTAX</vt:lpstr>
      <vt:lpstr>GENERAL  SYNTAX</vt:lpstr>
      <vt:lpstr>THE  id  SELECTOR</vt:lpstr>
      <vt:lpstr>EXAMPLE</vt:lpstr>
      <vt:lpstr>THE  class  SELECTOR</vt:lpstr>
      <vt:lpstr>EXAMPLE</vt:lpstr>
      <vt:lpstr>THE  element SELECTOR</vt:lpstr>
      <vt:lpstr>THE  attribute SELECTOR</vt:lpstr>
      <vt:lpstr>EXAMPLES</vt:lpstr>
      <vt:lpstr>EXAMPLES</vt:lpstr>
      <vt:lpstr>PARENT CHILD SELECTORS</vt:lpstr>
      <vt:lpstr>SYNTAX FOR DIRECT CHILD</vt:lpstr>
      <vt:lpstr>SYNTAX FOR ANY CHILD</vt:lpstr>
      <vt:lpstr>EXAMPLE(&gt;)</vt:lpstr>
      <vt:lpstr>EXAMPLE(Direct Child)</vt:lpstr>
      <vt:lpstr>OUTPUT(Direct Child)</vt:lpstr>
      <vt:lpstr>EXAMPLE(Any Child)</vt:lpstr>
      <vt:lpstr>EXAMPLE(Any Child)</vt:lpstr>
      <vt:lpstr>OUTPUT(Any Child)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 kapoor</cp:lastModifiedBy>
  <cp:revision>270</cp:revision>
  <dcterms:created xsi:type="dcterms:W3CDTF">2017-12-26T10:06:07Z</dcterms:created>
  <dcterms:modified xsi:type="dcterms:W3CDTF">2020-11-02T09:06:50Z</dcterms:modified>
</cp:coreProperties>
</file>