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7" r:id="rId2"/>
    <p:sldId id="388" r:id="rId3"/>
    <p:sldId id="390" r:id="rId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023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1170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1021680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TOOLS REQUIRED FOR JAVASCRIPT 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905892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13475278" y="2505347"/>
            <a:ext cx="8068837" cy="216333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870856" y="403013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 smtClean="0">
                <a:solidFill>
                  <a:schemeClr val="tx1">
                    <a:lumMod val="85000"/>
                  </a:schemeClr>
                </a:solidFill>
              </a:rPr>
              <a:t>TOOLS</a:t>
            </a:r>
            <a:endParaRPr sz="5600" spc="-112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47531" y="2966274"/>
            <a:ext cx="390292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Text</a:t>
            </a: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Editor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7" name="Shape 680"/>
          <p:cNvSpPr/>
          <p:nvPr/>
        </p:nvSpPr>
        <p:spPr>
          <a:xfrm>
            <a:off x="2253474" y="2561109"/>
            <a:ext cx="8068837" cy="216333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4228921" y="2946983"/>
            <a:ext cx="6200078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 smtClean="0"/>
              <a:t>Web Browser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9" name="Shape 709"/>
          <p:cNvSpPr/>
          <p:nvPr/>
        </p:nvSpPr>
        <p:spPr>
          <a:xfrm>
            <a:off x="5940781" y="5835731"/>
            <a:ext cx="580035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Windows (Free) 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0" name="Shape 710"/>
          <p:cNvSpPr/>
          <p:nvPr/>
        </p:nvSpPr>
        <p:spPr>
          <a:xfrm>
            <a:off x="952692" y="7068024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711"/>
          <p:cNvSpPr/>
          <p:nvPr/>
        </p:nvSpPr>
        <p:spPr>
          <a:xfrm>
            <a:off x="5940783" y="7579027"/>
            <a:ext cx="580035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Windows And Mac (Paid)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2" name="Shape 712"/>
          <p:cNvSpPr/>
          <p:nvPr/>
        </p:nvSpPr>
        <p:spPr>
          <a:xfrm>
            <a:off x="952691" y="8849288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713"/>
          <p:cNvSpPr/>
          <p:nvPr/>
        </p:nvSpPr>
        <p:spPr>
          <a:xfrm>
            <a:off x="5940783" y="9360292"/>
            <a:ext cx="5800354" cy="1301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Windows </a:t>
            </a:r>
            <a:r>
              <a:rPr lang="en-US" sz="4000" dirty="0" smtClean="0">
                <a:solidFill>
                  <a:srgbClr val="FFFFFF"/>
                </a:solidFill>
              </a:rPr>
              <a:t>,</a:t>
            </a:r>
            <a:r>
              <a:rPr lang="en-US" sz="4000" smtClean="0">
                <a:solidFill>
                  <a:srgbClr val="FFFFFF"/>
                </a:solidFill>
              </a:rPr>
              <a:t>Linux And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smtClean="0">
                <a:solidFill>
                  <a:srgbClr val="FFFFFF"/>
                </a:solidFill>
              </a:rPr>
              <a:t>Mac </a:t>
            </a:r>
            <a:r>
              <a:rPr lang="en-US" sz="4000" dirty="0" smtClean="0">
                <a:solidFill>
                  <a:srgbClr val="FFFFFF"/>
                </a:solidFill>
              </a:rPr>
              <a:t>(Free)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4" name="Shape 714"/>
          <p:cNvSpPr/>
          <p:nvPr/>
        </p:nvSpPr>
        <p:spPr>
          <a:xfrm>
            <a:off x="952691" y="10630552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Shape 715"/>
          <p:cNvSpPr/>
          <p:nvPr/>
        </p:nvSpPr>
        <p:spPr>
          <a:xfrm>
            <a:off x="5940783" y="11141555"/>
            <a:ext cx="580035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Mac (Free)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6" name="Shape 716"/>
          <p:cNvSpPr/>
          <p:nvPr/>
        </p:nvSpPr>
        <p:spPr>
          <a:xfrm>
            <a:off x="964041" y="586950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717"/>
          <p:cNvSpPr/>
          <p:nvPr/>
        </p:nvSpPr>
        <p:spPr>
          <a:xfrm>
            <a:off x="964041" y="761712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 718"/>
          <p:cNvSpPr/>
          <p:nvPr/>
        </p:nvSpPr>
        <p:spPr>
          <a:xfrm>
            <a:off x="964041" y="93647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Shape 719"/>
          <p:cNvSpPr/>
          <p:nvPr/>
        </p:nvSpPr>
        <p:spPr>
          <a:xfrm>
            <a:off x="964041" y="1111237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6B889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720"/>
          <p:cNvSpPr/>
          <p:nvPr/>
        </p:nvSpPr>
        <p:spPr>
          <a:xfrm>
            <a:off x="1850942" y="5717102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Notepad++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1" name="Shape 721"/>
          <p:cNvSpPr/>
          <p:nvPr/>
        </p:nvSpPr>
        <p:spPr>
          <a:xfrm>
            <a:off x="1850942" y="7468069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Sublime Text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2" name="Shape 722"/>
          <p:cNvSpPr/>
          <p:nvPr/>
        </p:nvSpPr>
        <p:spPr>
          <a:xfrm>
            <a:off x="1850942" y="9212353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VS Code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3" name="Shape 723"/>
          <p:cNvSpPr/>
          <p:nvPr/>
        </p:nvSpPr>
        <p:spPr>
          <a:xfrm>
            <a:off x="1850942" y="10941697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TextMate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6" name="Shape 710"/>
          <p:cNvSpPr/>
          <p:nvPr/>
        </p:nvSpPr>
        <p:spPr>
          <a:xfrm>
            <a:off x="12835944" y="7220424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" name="Shape 712"/>
          <p:cNvSpPr/>
          <p:nvPr/>
        </p:nvSpPr>
        <p:spPr>
          <a:xfrm>
            <a:off x="12835943" y="9001688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" name="Shape 714"/>
          <p:cNvSpPr/>
          <p:nvPr/>
        </p:nvSpPr>
        <p:spPr>
          <a:xfrm>
            <a:off x="12835943" y="10782952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" name="Shape 716"/>
          <p:cNvSpPr/>
          <p:nvPr/>
        </p:nvSpPr>
        <p:spPr>
          <a:xfrm>
            <a:off x="12847293" y="602190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Shape 717"/>
          <p:cNvSpPr/>
          <p:nvPr/>
        </p:nvSpPr>
        <p:spPr>
          <a:xfrm>
            <a:off x="12847293" y="776952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" name="Shape 718"/>
          <p:cNvSpPr/>
          <p:nvPr/>
        </p:nvSpPr>
        <p:spPr>
          <a:xfrm>
            <a:off x="12847293" y="95171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" name="Shape 719"/>
          <p:cNvSpPr/>
          <p:nvPr/>
        </p:nvSpPr>
        <p:spPr>
          <a:xfrm>
            <a:off x="12847293" y="1126477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6B889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Shape 720"/>
          <p:cNvSpPr/>
          <p:nvPr/>
        </p:nvSpPr>
        <p:spPr>
          <a:xfrm>
            <a:off x="13734193" y="5869502"/>
            <a:ext cx="470992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Google Chrome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7" name="Shape 721"/>
          <p:cNvSpPr/>
          <p:nvPr/>
        </p:nvSpPr>
        <p:spPr>
          <a:xfrm>
            <a:off x="13734193" y="7620469"/>
            <a:ext cx="470992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Mozilla Firefox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8" name="Shape 722"/>
          <p:cNvSpPr/>
          <p:nvPr/>
        </p:nvSpPr>
        <p:spPr>
          <a:xfrm>
            <a:off x="13734194" y="9364753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Safari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9" name="Shape 723"/>
          <p:cNvSpPr/>
          <p:nvPr/>
        </p:nvSpPr>
        <p:spPr>
          <a:xfrm>
            <a:off x="13734194" y="11094097"/>
            <a:ext cx="526748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Opera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44</Words>
  <Application>Microsoft Macintosh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White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Sachin</cp:lastModifiedBy>
  <cp:revision>50</cp:revision>
  <dcterms:modified xsi:type="dcterms:W3CDTF">2020-06-24T21:12:00Z</dcterms:modified>
</cp:coreProperties>
</file>