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392" r:id="rId7"/>
    <p:sldId id="396" r:id="rId8"/>
    <p:sldId id="399" r:id="rId9"/>
    <p:sldId id="398" r:id="rId10"/>
    <p:sldId id="393" r:id="rId11"/>
    <p:sldId id="397" r:id="rId12"/>
    <p:sldId id="402" r:id="rId13"/>
    <p:sldId id="401" r:id="rId14"/>
    <p:sldId id="394" r:id="rId15"/>
    <p:sldId id="395" r:id="rId16"/>
    <p:sldId id="403" r:id="rId17"/>
    <p:sldId id="400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0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 smtClean="0"/>
              <a:t>The ternary operator in JavaScript is a shorthand of if-else construct and has the following syntax: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7471317" y="4304372"/>
            <a:ext cx="11530360" cy="700296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218770"/>
            <a:ext cx="10861288" cy="3714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endParaRPr lang="en-US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 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print its absolute value. Also make sure that if the user inputs a nonnumeric value your code displays the message “You did not input a number”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 at a University where there are 5 modules/subjects and passing marks for each subject is 60. To be promoted to the next class a student must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 4 subjects. Also his average marks should not be less than 60. Write an app to prompt the user for inputting marks in 5 subjects and print his average marks , number of subjects he has passed and finally whether he is promoted to the next class or not</a:t>
            </a: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 smtClean="0"/>
              <a:t>Use the switch statement to select one of many blocks of code to be executed.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1604943" y="3434577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5837" y="3434577"/>
            <a:ext cx="9300117" cy="9623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4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680"/>
          <p:cNvSpPr/>
          <p:nvPr/>
        </p:nvSpPr>
        <p:spPr>
          <a:xfrm>
            <a:off x="13507203" y="3430863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66123" y="3430863"/>
            <a:ext cx="9300117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case 2: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case 4: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1,2,3 and 4</a:t>
            </a:r>
          </a:p>
          <a:p>
            <a:pPr>
              <a:buNone/>
            </a:pP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4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767025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JavaScript it is perfectly valid to use strings and floating values with cases.</a:t>
            </a:r>
          </a:p>
        </p:txBody>
      </p:sp>
      <p:sp>
        <p:nvSpPr>
          <p:cNvPr id="23" name="Shape 83"/>
          <p:cNvSpPr/>
          <p:nvPr/>
        </p:nvSpPr>
        <p:spPr>
          <a:xfrm>
            <a:off x="2218724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061" y="5441795"/>
            <a:ext cx="764973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“good”: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2.5: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395" y="4951141"/>
            <a:ext cx="7605132" cy="4328242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 to accept a month number from the user and display the name of the season in which the given month falls as per the table given below:</a:t>
            </a:r>
          </a:p>
          <a:p>
            <a:pPr marL="0" lvl="0" indent="0">
              <a:buNone/>
            </a:pP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84856" y="7582829"/>
          <a:ext cx="17011806" cy="2956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05903"/>
                <a:gridCol w="8505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Month Number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Season Name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11,12,1,2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Winter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3,4,5,6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Summer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7,8,9,10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Rainy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Any other value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Wrong</a:t>
                      </a:r>
                      <a:r>
                        <a:rPr lang="en-US" sz="3200" b="1" baseline="0" dirty="0" smtClean="0"/>
                        <a:t> month number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r>
              <a:rPr lang="en-US" sz="10000" spc="-200" dirty="0" smtClean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dirty="0" smtClean="0">
                <a:solidFill>
                  <a:schemeClr val="tx1"/>
                </a:solidFill>
              </a:rPr>
              <a:t>JavaScript language supports following type of conditional statements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349" y="4348976"/>
            <a:ext cx="21491116" cy="759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/>
            <a:r>
              <a:rPr lang="en-IN" dirty="0" smtClean="0"/>
              <a:t>if statement is used to execute some code only if a specified condition is true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59083" y="5374897"/>
            <a:ext cx="9656956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 smtClean="0"/>
              <a:t>if....else statement is used to execute some code if a condition is true and another code if the condition is not true.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304371"/>
            <a:ext cx="9300117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861885" y="1070533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125951"/>
            <a:ext cx="9300117" cy="6484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IN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6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if(&lt;test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stmt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JS has a function called 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which accepts a string and returns true if it is 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</a:t>
            </a:r>
            <a:r>
              <a:rPr 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user and check whether it is an integer or a float. Also make sure if the input is non numeric your code displays the message “You did not input a number”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negative number or a single digit positive number or a double digit positive number or a number with 3 or more digits. Make sure that if the user inputs a non numeric value , your code displays the message “You did not input a numeric value”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622</Words>
  <Application>Microsoft Macintosh PowerPoint</Application>
  <PresentationFormat>Custom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57</cp:revision>
  <dcterms:modified xsi:type="dcterms:W3CDTF">2020-08-26T15:47:07Z</dcterms:modified>
</cp:coreProperties>
</file>