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7" r:id="rId2"/>
    <p:sldId id="258" r:id="rId3"/>
    <p:sldId id="416" r:id="rId4"/>
    <p:sldId id="417" r:id="rId5"/>
    <p:sldId id="418" r:id="rId6"/>
    <p:sldId id="426" r:id="rId7"/>
    <p:sldId id="430" r:id="rId8"/>
    <p:sldId id="419" r:id="rId9"/>
    <p:sldId id="429" r:id="rId10"/>
    <p:sldId id="427" r:id="rId11"/>
    <p:sldId id="420" r:id="rId12"/>
    <p:sldId id="421" r:id="rId13"/>
    <p:sldId id="424" r:id="rId14"/>
    <p:sldId id="425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20-07-2016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7/20/2016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Lecture-18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&lt;hr width=“50%”&gt; :  draws a new line and sets the </a:t>
            </a:r>
          </a:p>
          <a:p>
            <a:pPr>
              <a:buNone/>
            </a:pPr>
            <a:r>
              <a:rPr lang="en-US" dirty="0" smtClean="0"/>
              <a:t>                                           width of the line and uses two </a:t>
            </a:r>
          </a:p>
          <a:p>
            <a:pPr>
              <a:buNone/>
            </a:pPr>
            <a:r>
              <a:rPr lang="en-US" dirty="0" smtClean="0"/>
              <a:t>                                           kind of value in pixel and in     </a:t>
            </a:r>
          </a:p>
          <a:p>
            <a:pPr>
              <a:buNone/>
            </a:pPr>
            <a:r>
              <a:rPr lang="en-US" dirty="0" smtClean="0"/>
              <a:t>                                           percentage</a:t>
            </a:r>
            <a:endParaRPr lang="en-IN" dirty="0" smtClean="0"/>
          </a:p>
          <a:p>
            <a:r>
              <a:rPr lang="en-US" dirty="0" smtClean="0"/>
              <a:t>&lt;hr size=“4”&gt;      : it gives the height to the line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DISPLAYING HEADING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&lt;hr align=“left”&gt; : used to align things in specified  </a:t>
            </a:r>
          </a:p>
          <a:p>
            <a:pPr>
              <a:buNone/>
            </a:pPr>
            <a:r>
              <a:rPr lang="en-US" dirty="0" smtClean="0"/>
              <a:t>                                       direction.</a:t>
            </a:r>
          </a:p>
          <a:p>
            <a:r>
              <a:rPr lang="en-US" dirty="0" smtClean="0"/>
              <a:t>&lt;b&gt; OR &lt;strong&gt; : used to define heading  by </a:t>
            </a:r>
          </a:p>
          <a:p>
            <a:pPr>
              <a:buNone/>
            </a:pPr>
            <a:r>
              <a:rPr lang="en-US" dirty="0" smtClean="0"/>
              <a:t>                                        making it bold.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&gt;OR &lt;</a:t>
            </a:r>
            <a:r>
              <a:rPr lang="en-US" dirty="0" err="1" smtClean="0"/>
              <a:t>em</a:t>
            </a:r>
            <a:r>
              <a:rPr lang="en-US" dirty="0" smtClean="0"/>
              <a:t>&gt;         :  make the text italic 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&lt;u&gt;                           : used to underlying the text.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&lt;h1&gt; TO &lt;h6&gt;        : defines heading . </a:t>
            </a:r>
          </a:p>
          <a:p>
            <a:endParaRPr lang="en-US" dirty="0" smtClean="0"/>
          </a:p>
          <a:p>
            <a:r>
              <a:rPr lang="en-US" dirty="0" smtClean="0"/>
              <a:t>&lt;a&gt;&lt;/a&gt;           :  anchor tag used to allow the user to </a:t>
            </a:r>
          </a:p>
          <a:p>
            <a:pPr>
              <a:buNone/>
            </a:pPr>
            <a:r>
              <a:rPr lang="en-US" dirty="0" smtClean="0"/>
              <a:t>                                   navigate from one page to another </a:t>
            </a:r>
          </a:p>
          <a:p>
            <a:pPr>
              <a:buNone/>
            </a:pPr>
            <a:r>
              <a:rPr lang="en-US" dirty="0" smtClean="0"/>
              <a:t>                                   with the help of clickable links.</a:t>
            </a:r>
          </a:p>
          <a:p>
            <a:pPr>
              <a:buNone/>
            </a:pPr>
            <a:r>
              <a:rPr lang="en-US" dirty="0" smtClean="0"/>
              <a:t>                                   SYNTAX : &lt;a </a:t>
            </a:r>
            <a:r>
              <a:rPr lang="en-US" dirty="0" err="1" smtClean="0"/>
              <a:t>href</a:t>
            </a:r>
            <a:r>
              <a:rPr lang="en-US" dirty="0" smtClean="0"/>
              <a:t> =“path/name of </a:t>
            </a:r>
          </a:p>
          <a:p>
            <a:pPr>
              <a:buNone/>
            </a:pPr>
            <a:r>
              <a:rPr lang="en-US" dirty="0" smtClean="0"/>
              <a:t>                                    the page”  target =“_blank”&gt;text </a:t>
            </a:r>
          </a:p>
          <a:p>
            <a:pPr>
              <a:buNone/>
            </a:pPr>
            <a:r>
              <a:rPr lang="en-US" dirty="0" smtClean="0"/>
              <a:t>                                    to display&lt;/a&gt;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857256"/>
          </a:xfrm>
        </p:spPr>
        <p:txBody>
          <a:bodyPr>
            <a:normAutofit/>
          </a:bodyPr>
          <a:lstStyle/>
          <a:p>
            <a:r>
              <a:rPr lang="en-US" dirty="0" smtClean="0"/>
              <a:t> EXAMPLE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767681" y="1874837"/>
            <a:ext cx="55721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785818"/>
          </a:xfrm>
        </p:spPr>
        <p:txBody>
          <a:bodyPr>
            <a:normAutofit/>
          </a:bodyPr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89744" y="1527175"/>
            <a:ext cx="812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</a:t>
            </a:r>
            <a:r>
              <a:rPr lang="en-US" sz="2800" b="1" u="sng" dirty="0" smtClean="0">
                <a:solidFill>
                  <a:srgbClr val="0070C0"/>
                </a:solidFill>
              </a:rPr>
              <a:t>: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Adding images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Handling Lists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342900" indent="-34290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Body section Tags.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Tags 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2143116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BODY -  SECTION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Body tag is add by a developer to add contents to be shown to his user and all the tags which are child of body tag are divided into two subcategories which are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Inline Elements 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Block Elements 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TYPES OF BODY TAG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Inline Element – are those which </a:t>
            </a:r>
            <a:r>
              <a:rPr lang="en-US" dirty="0" err="1" smtClean="0"/>
              <a:t>accupy</a:t>
            </a:r>
            <a:r>
              <a:rPr lang="en-US" dirty="0" smtClean="0"/>
              <a:t> only that much width on the page which is needed to shoe there contents </a:t>
            </a:r>
          </a:p>
          <a:p>
            <a:pPr>
              <a:buNone/>
            </a:pPr>
            <a:r>
              <a:rPr lang="en-US" dirty="0" smtClean="0"/>
              <a:t>    For ex : &lt;</a:t>
            </a:r>
            <a:r>
              <a:rPr lang="en-US" dirty="0" err="1" smtClean="0"/>
              <a:t>img</a:t>
            </a:r>
            <a:r>
              <a:rPr lang="en-US" dirty="0" smtClean="0"/>
              <a:t>&gt; , &lt;a&gt; , &lt;b&gt;,&lt;</a:t>
            </a:r>
            <a:r>
              <a:rPr lang="en-US" dirty="0" err="1" smtClean="0"/>
              <a:t>i</a:t>
            </a:r>
            <a:r>
              <a:rPr lang="en-US" dirty="0" smtClean="0"/>
              <a:t>&gt; etc.</a:t>
            </a:r>
          </a:p>
          <a:p>
            <a:endParaRPr lang="en-US" dirty="0" smtClean="0"/>
          </a:p>
          <a:p>
            <a:r>
              <a:rPr lang="en-US" dirty="0" smtClean="0"/>
              <a:t>Block Elements – are those which occupy the entire width of the page irrespective of their content .</a:t>
            </a:r>
          </a:p>
          <a:p>
            <a:pPr>
              <a:buNone/>
            </a:pPr>
            <a:r>
              <a:rPr lang="en-US" dirty="0" smtClean="0"/>
              <a:t>    For ex : &lt;h1&gt;,&lt;</a:t>
            </a:r>
            <a:r>
              <a:rPr lang="en-US" dirty="0" err="1" smtClean="0"/>
              <a:t>ul</a:t>
            </a:r>
            <a:r>
              <a:rPr lang="en-US" dirty="0" smtClean="0"/>
              <a:t>&gt;,&lt;</a:t>
            </a:r>
            <a:r>
              <a:rPr lang="en-US" dirty="0" err="1" smtClean="0"/>
              <a:t>li</a:t>
            </a:r>
            <a:r>
              <a:rPr lang="en-US" dirty="0" smtClean="0"/>
              <a:t>&gt;,&lt;div&gt;,&lt;p&gt;etc.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TAGS IN HTML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&lt;p&gt;  :   paragraph tag is used to display the text it   </a:t>
            </a:r>
          </a:p>
          <a:p>
            <a:pPr>
              <a:buNone/>
            </a:pPr>
            <a:r>
              <a:rPr lang="en-US" dirty="0" smtClean="0"/>
              <a:t>                 automatically leaves one line before and after </a:t>
            </a:r>
          </a:p>
          <a:p>
            <a:pPr>
              <a:buNone/>
            </a:pPr>
            <a:r>
              <a:rPr lang="en-US" dirty="0" smtClean="0"/>
              <a:t>                 the text.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857256"/>
          </a:xfrm>
        </p:spPr>
        <p:txBody>
          <a:bodyPr>
            <a:normAutofit/>
          </a:bodyPr>
          <a:lstStyle/>
          <a:p>
            <a:r>
              <a:rPr lang="en-US" dirty="0" smtClean="0"/>
              <a:t> EXAMPLE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500298" y="1714488"/>
            <a:ext cx="421484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785818"/>
          </a:xfrm>
        </p:spPr>
        <p:txBody>
          <a:bodyPr>
            <a:normAutofit/>
          </a:bodyPr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89744" y="1527175"/>
            <a:ext cx="812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CONTI.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 :  use to generate new line 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0" name="Picture 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2285992"/>
            <a:ext cx="364333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785818"/>
          </a:xfrm>
        </p:spPr>
        <p:txBody>
          <a:bodyPr>
            <a:normAutofit/>
          </a:bodyPr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89744" y="1527175"/>
            <a:ext cx="812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7088</TotalTime>
  <Words>406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Slide 1</vt:lpstr>
      <vt:lpstr>Today’s Agenda</vt:lpstr>
      <vt:lpstr>BODY -  SECTION   </vt:lpstr>
      <vt:lpstr>TYPES OF BODY TAG   </vt:lpstr>
      <vt:lpstr>   TAGS IN HTML</vt:lpstr>
      <vt:lpstr> EXAMPLE</vt:lpstr>
      <vt:lpstr>OUTPUT</vt:lpstr>
      <vt:lpstr>   </vt:lpstr>
      <vt:lpstr>OUTPUT</vt:lpstr>
      <vt:lpstr>   </vt:lpstr>
      <vt:lpstr>   </vt:lpstr>
      <vt:lpstr>   </vt:lpstr>
      <vt:lpstr> EXAMPLE</vt:lpstr>
      <vt:lpstr>OUTPUT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524</cp:revision>
  <dcterms:created xsi:type="dcterms:W3CDTF">2016-02-04T12:02:26Z</dcterms:created>
  <dcterms:modified xsi:type="dcterms:W3CDTF">2016-07-20T08:13:23Z</dcterms:modified>
</cp:coreProperties>
</file>