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8" r:id="rId4"/>
    <p:sldId id="260" r:id="rId5"/>
    <p:sldId id="266" r:id="rId6"/>
    <p:sldId id="269" r:id="rId7"/>
    <p:sldId id="265" r:id="rId8"/>
    <p:sldId id="270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2/11/2016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14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Initializing Objects or Data member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Explicit Initialization.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</a:t>
            </a:r>
            <a:r>
              <a:rPr lang="en-US" b="1" dirty="0" err="1" smtClean="0"/>
              <a:t>initializer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Using constructor.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10000"/>
              <a:buNone/>
            </a:pPr>
            <a:r>
              <a:rPr lang="en-US" dirty="0" smtClean="0"/>
              <a:t> 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Creating methods in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Initializing data members of the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Creating parameterized methods of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  <a:p>
            <a:pPr>
              <a:buSzPct val="110000"/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methods in a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/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The major principle of Object oriented programming i.e. Encapsulation is implemented using methods in a class.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In Java we just define a method in class, no declaration is required.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400" dirty="0" smtClean="0"/>
              <a:t>Let us understand this from our previous example.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330952"/>
          </a:xfrm>
        </p:spPr>
        <p:txBody>
          <a:bodyPr numCol="2">
            <a:normAutofit/>
          </a:bodyPr>
          <a:lstStyle/>
          <a:p>
            <a:pPr>
              <a:buSzPct val="110000"/>
              <a:buNone/>
            </a:pPr>
            <a:r>
              <a:rPr lang="en-US" sz="2000" b="1" dirty="0" smtClean="0"/>
              <a:t>class Student</a:t>
            </a:r>
          </a:p>
          <a:p>
            <a:pPr>
              <a:buSzPct val="110000"/>
              <a:buNone/>
            </a:pPr>
            <a:r>
              <a:rPr lang="en-US" sz="2000" b="1" dirty="0" smtClean="0"/>
              <a:t>{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roll;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char grade;</a:t>
            </a:r>
          </a:p>
          <a:p>
            <a:pPr>
              <a:buSzPct val="110000"/>
              <a:buNone/>
            </a:pPr>
            <a:r>
              <a:rPr lang="en-US" sz="2000" dirty="0" smtClean="0"/>
              <a:t> private float per;</a:t>
            </a:r>
          </a:p>
          <a:p>
            <a:pPr>
              <a:buSzPct val="110000"/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public void </a:t>
            </a:r>
            <a:r>
              <a:rPr lang="en-US" sz="2000" b="1" dirty="0" err="1" smtClean="0"/>
              <a:t>setData</a:t>
            </a:r>
            <a:r>
              <a:rPr lang="en-US" sz="2000" b="1" dirty="0" smtClean="0"/>
              <a:t>( )</a:t>
            </a:r>
          </a:p>
          <a:p>
            <a:pPr>
              <a:buSzPct val="110000"/>
              <a:buNone/>
            </a:pPr>
            <a:r>
              <a:rPr lang="en-US" sz="2000" b="1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roll=10;</a:t>
            </a:r>
          </a:p>
          <a:p>
            <a:pPr>
              <a:buSzPct val="110000"/>
              <a:buNone/>
            </a:pPr>
            <a:r>
              <a:rPr lang="en-US" sz="2000" dirty="0" smtClean="0"/>
              <a:t> grade=‘</a:t>
            </a:r>
            <a:r>
              <a:rPr lang="en-US" sz="2000" dirty="0" err="1" smtClean="0"/>
              <a:t>A’l</a:t>
            </a:r>
            <a:endParaRPr lang="en-US" sz="2000" dirty="0" smtClean="0"/>
          </a:p>
          <a:p>
            <a:pPr>
              <a:buSzPct val="110000"/>
              <a:buNone/>
            </a:pPr>
            <a:r>
              <a:rPr lang="en-US" sz="2000" dirty="0" smtClean="0"/>
              <a:t> per=66.5f;</a:t>
            </a:r>
          </a:p>
          <a:p>
            <a:pPr>
              <a:buSzPct val="110000"/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}</a:t>
            </a:r>
          </a:p>
          <a:p>
            <a:pPr>
              <a:buSzPct val="110000"/>
              <a:buNone/>
            </a:pPr>
            <a:r>
              <a:rPr lang="en-US" sz="2000" b="1" dirty="0" smtClean="0"/>
              <a:t> public void </a:t>
            </a:r>
            <a:r>
              <a:rPr lang="en-US" sz="2000" b="1" dirty="0" err="1" smtClean="0"/>
              <a:t>showData</a:t>
            </a:r>
            <a:r>
              <a:rPr lang="en-US" sz="2000" b="1" dirty="0" smtClean="0"/>
              <a:t>( )</a:t>
            </a:r>
          </a:p>
          <a:p>
            <a:pPr>
              <a:buSzPct val="110000"/>
              <a:buNone/>
            </a:pPr>
            <a:r>
              <a:rPr lang="en-US" sz="2000" b="1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S.O.P(“Roll, grade and percentage is ”+</a:t>
            </a:r>
            <a:r>
              <a:rPr lang="en-US" sz="2000" dirty="0" err="1" smtClean="0"/>
              <a:t>roll,grade,per</a:t>
            </a:r>
            <a:r>
              <a:rPr lang="en-US" sz="2000" dirty="0" smtClean="0"/>
              <a:t>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}</a:t>
            </a:r>
          </a:p>
          <a:p>
            <a:pPr>
              <a:buSzPct val="110000"/>
              <a:buNone/>
            </a:pPr>
            <a:r>
              <a:rPr lang="en-US" sz="2000" b="1" dirty="0" smtClean="0"/>
              <a:t>}</a:t>
            </a:r>
          </a:p>
          <a:p>
            <a:pPr>
              <a:buSzPct val="110000"/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UseStudent</a:t>
            </a:r>
            <a:endParaRPr lang="en-US" sz="2000" b="1" dirty="0" smtClean="0"/>
          </a:p>
          <a:p>
            <a:pPr>
              <a:buSzPct val="110000"/>
              <a:buNone/>
            </a:pPr>
            <a:r>
              <a:rPr lang="en-US" sz="2000" b="1" dirty="0" smtClean="0"/>
              <a:t>{</a:t>
            </a:r>
          </a:p>
          <a:p>
            <a:pPr>
              <a:buSzPct val="110000"/>
              <a:buNone/>
            </a:pPr>
            <a:r>
              <a:rPr lang="en-US" sz="2000" dirty="0" smtClean="0"/>
              <a:t> public static void main(String [ 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SzPct val="110000"/>
              <a:buNone/>
            </a:pPr>
            <a:r>
              <a:rPr lang="en-US" sz="2000" dirty="0" smtClean="0"/>
              <a:t> {</a:t>
            </a:r>
          </a:p>
          <a:p>
            <a:pPr>
              <a:buSzPct val="110000"/>
              <a:buNone/>
            </a:pPr>
            <a:r>
              <a:rPr lang="en-US" sz="2000" dirty="0" smtClean="0"/>
              <a:t> Student s=new Student( 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s.setData</a:t>
            </a:r>
            <a:r>
              <a:rPr lang="en-US" sz="2000" b="1" dirty="0" smtClean="0"/>
              <a:t>();</a:t>
            </a:r>
          </a:p>
          <a:p>
            <a:pPr>
              <a:buSzPct val="11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s.showData</a:t>
            </a:r>
            <a:r>
              <a:rPr lang="en-US" sz="2000" b="1" dirty="0" smtClean="0"/>
              <a:t>();</a:t>
            </a:r>
          </a:p>
          <a:p>
            <a:pPr>
              <a:buSzPct val="110000"/>
              <a:buNone/>
            </a:pPr>
            <a:r>
              <a:rPr lang="en-US" sz="2000" dirty="0" smtClean="0"/>
              <a:t> }</a:t>
            </a:r>
          </a:p>
          <a:p>
            <a:pPr>
              <a:buSzPct val="110000"/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Initializing Data Members</a:t>
            </a:r>
            <a:br>
              <a:rPr lang="en-US" b="1" dirty="0" smtClean="0"/>
            </a:br>
            <a:r>
              <a:rPr lang="en-US" b="1" dirty="0" smtClean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class Student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roll;</a:t>
            </a:r>
          </a:p>
          <a:p>
            <a:pPr>
              <a:buNone/>
            </a:pPr>
            <a:r>
              <a:rPr lang="en-US" dirty="0" smtClean="0"/>
              <a:t>   private char grade;</a:t>
            </a:r>
          </a:p>
          <a:p>
            <a:pPr>
              <a:buNone/>
            </a:pPr>
            <a:r>
              <a:rPr lang="en-US" dirty="0" smtClean="0"/>
              <a:t>   private float per;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public void </a:t>
            </a:r>
            <a:r>
              <a:rPr lang="en-US" b="1" dirty="0" err="1" smtClean="0"/>
              <a:t>setData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Scanner kb=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(“Enter roll, grade and percentage”);</a:t>
            </a:r>
          </a:p>
          <a:p>
            <a:pPr>
              <a:buNone/>
            </a:pPr>
            <a:r>
              <a:rPr lang="en-US" dirty="0" smtClean="0"/>
              <a:t>    roll=</a:t>
            </a:r>
            <a:r>
              <a:rPr lang="en-US" dirty="0" err="1" smtClean="0"/>
              <a:t>kb.nextInt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grade=</a:t>
            </a:r>
            <a:r>
              <a:rPr lang="en-US" dirty="0" err="1" smtClean="0"/>
              <a:t>kb.next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per=</a:t>
            </a:r>
            <a:r>
              <a:rPr lang="en-US" dirty="0" err="1" smtClean="0"/>
              <a:t>kb.nextFloat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Initializing Data Members</a:t>
            </a:r>
            <a:br>
              <a:rPr lang="en-US" b="1" dirty="0" smtClean="0"/>
            </a:br>
            <a:r>
              <a:rPr lang="en-US" b="1" dirty="0" smtClean="0"/>
              <a:t>at Runtime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712968" cy="5142312"/>
          </a:xfrm>
        </p:spPr>
        <p:txBody>
          <a:bodyPr numCol="1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showData</a:t>
            </a:r>
            <a:r>
              <a:rPr lang="en-US" dirty="0" smtClean="0"/>
              <a:t>( 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S.O.P(“Roll is ”+roll);</a:t>
            </a:r>
          </a:p>
          <a:p>
            <a:pPr>
              <a:buNone/>
            </a:pPr>
            <a:r>
              <a:rPr lang="en-US" dirty="0" smtClean="0"/>
              <a:t> S.O.P(“Grade is ”+grade);</a:t>
            </a:r>
          </a:p>
          <a:p>
            <a:pPr>
              <a:buNone/>
            </a:pPr>
            <a:r>
              <a:rPr lang="en-US" dirty="0" smtClean="0"/>
              <a:t> S.O.P(“Percentage is ”+per);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UseStudent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 smtClean="0"/>
              <a:t> public static void main(String [ 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Student s=new Student( 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s.setData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s.showData</a:t>
            </a:r>
            <a:r>
              <a:rPr lang="en-US" dirty="0" smtClean="0"/>
              <a:t>( 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Parameterized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85000" lnSpcReduction="20000"/>
          </a:bodyPr>
          <a:lstStyle/>
          <a:p>
            <a:pPr>
              <a:buSzPct val="110000"/>
              <a:buNone/>
            </a:pPr>
            <a:r>
              <a:rPr lang="en-US" sz="2400" b="1" dirty="0" smtClean="0"/>
              <a:t>class Student</a:t>
            </a:r>
          </a:p>
          <a:p>
            <a:pPr>
              <a:buSzPct val="110000"/>
              <a:buNone/>
            </a:pPr>
            <a:r>
              <a:rPr lang="en-US" sz="2400" b="1" dirty="0" smtClean="0"/>
              <a:t>{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roll;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char grade;</a:t>
            </a:r>
          </a:p>
          <a:p>
            <a:pPr>
              <a:buSzPct val="110000"/>
              <a:buNone/>
            </a:pPr>
            <a:r>
              <a:rPr lang="en-US" sz="2400" dirty="0" smtClean="0"/>
              <a:t> private float per;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public void </a:t>
            </a:r>
            <a:r>
              <a:rPr lang="en-US" sz="2400" b="1" dirty="0" err="1" smtClean="0"/>
              <a:t>setData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r, char g, float p)</a:t>
            </a:r>
          </a:p>
          <a:p>
            <a:pPr>
              <a:buSzPct val="110000"/>
              <a:buNone/>
            </a:pPr>
            <a:r>
              <a:rPr lang="en-US" sz="2400" b="1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roll=r;</a:t>
            </a:r>
          </a:p>
          <a:p>
            <a:pPr>
              <a:buSzPct val="110000"/>
              <a:buNone/>
            </a:pPr>
            <a:r>
              <a:rPr lang="en-US" sz="2400" dirty="0" smtClean="0"/>
              <a:t> grade=g;</a:t>
            </a:r>
          </a:p>
          <a:p>
            <a:pPr>
              <a:buSzPct val="110000"/>
              <a:buNone/>
            </a:pPr>
            <a:r>
              <a:rPr lang="en-US" sz="2400" dirty="0" smtClean="0"/>
              <a:t> float=p;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}</a:t>
            </a:r>
          </a:p>
          <a:p>
            <a:pPr>
              <a:buSzPct val="110000"/>
              <a:buNone/>
            </a:pPr>
            <a:r>
              <a:rPr lang="en-US" sz="2400" dirty="0" smtClean="0"/>
              <a:t> public void </a:t>
            </a:r>
            <a:r>
              <a:rPr lang="en-US" sz="2400" dirty="0" err="1" smtClean="0"/>
              <a:t>showData</a:t>
            </a:r>
            <a:r>
              <a:rPr lang="en-US" sz="2400" dirty="0" smtClean="0"/>
              <a:t>( )</a:t>
            </a:r>
          </a:p>
          <a:p>
            <a:pPr>
              <a:buSzPct val="110000"/>
              <a:buNone/>
            </a:pPr>
            <a:r>
              <a:rPr lang="en-US" sz="2400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S.O.P(“Roll is ”+roll +“\</a:t>
            </a:r>
            <a:r>
              <a:rPr lang="en-US" sz="2400" dirty="0" err="1" smtClean="0"/>
              <a:t>nGrade</a:t>
            </a:r>
            <a:r>
              <a:rPr lang="en-US" sz="2400" dirty="0" smtClean="0"/>
              <a:t> is ”+grade+“\</a:t>
            </a:r>
            <a:r>
              <a:rPr lang="en-US" sz="2400" dirty="0" err="1" smtClean="0"/>
              <a:t>nPercentage</a:t>
            </a:r>
            <a:r>
              <a:rPr lang="en-US" sz="2400" dirty="0" smtClean="0"/>
              <a:t> is ”+per);</a:t>
            </a:r>
            <a:endParaRPr lang="en-US" dirty="0" smtClean="0"/>
          </a:p>
          <a:p>
            <a:pPr>
              <a:buSzPct val="110000"/>
              <a:buNone/>
            </a:pPr>
            <a:r>
              <a:rPr lang="en-US" dirty="0" smtClean="0"/>
              <a:t> }</a:t>
            </a:r>
          </a:p>
          <a:p>
            <a:pPr>
              <a:buSzPct val="110000"/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719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Parameterized</a:t>
            </a:r>
            <a:br>
              <a:rPr lang="en-US" b="1" dirty="0" smtClean="0"/>
            </a:br>
            <a:r>
              <a:rPr lang="en-US" b="1" dirty="0" smtClean="0"/>
              <a:t>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496944" cy="5142312"/>
          </a:xfrm>
        </p:spPr>
        <p:txBody>
          <a:bodyPr>
            <a:normAutofit fontScale="92500" lnSpcReduction="20000"/>
          </a:bodyPr>
          <a:lstStyle/>
          <a:p>
            <a:pPr>
              <a:buSzPct val="11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UseStudent</a:t>
            </a:r>
            <a:endParaRPr lang="en-US" sz="2400" b="1" dirty="0" smtClean="0"/>
          </a:p>
          <a:p>
            <a:pPr>
              <a:buSzPct val="110000"/>
              <a:buNone/>
            </a:pPr>
            <a:r>
              <a:rPr lang="en-US" sz="2400" b="1" dirty="0" smtClean="0"/>
              <a:t>{</a:t>
            </a:r>
          </a:p>
          <a:p>
            <a:pPr>
              <a:buSzPct val="11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10000"/>
              <a:buNone/>
            </a:pPr>
            <a:r>
              <a:rPr lang="en-US" sz="2400" dirty="0" smtClean="0"/>
              <a:t> {</a:t>
            </a:r>
          </a:p>
          <a:p>
            <a:pPr>
              <a:buSzPct val="110000"/>
              <a:buNone/>
            </a:pPr>
            <a:r>
              <a:rPr lang="en-US" sz="2400" dirty="0" smtClean="0"/>
              <a:t> 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>
              <a:buSzPct val="110000"/>
              <a:buNone/>
            </a:pPr>
            <a:r>
              <a:rPr lang="en-US" sz="2400" dirty="0" smtClean="0"/>
              <a:t> Student s=new Student( );</a:t>
            </a:r>
          </a:p>
          <a:p>
            <a:pPr>
              <a:buSzPct val="110000"/>
              <a:buNone/>
            </a:pPr>
            <a:r>
              <a:rPr lang="en-US" sz="2400" dirty="0" smtClean="0"/>
              <a:t> S.O.P(“Enter roll, grade and percentage ”);</a:t>
            </a:r>
          </a:p>
          <a:p>
            <a:pPr>
              <a:buSzPct val="11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roll=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char grade=</a:t>
            </a:r>
            <a:r>
              <a:rPr lang="en-US" sz="2400" dirty="0" err="1" smtClean="0"/>
              <a:t>kb.next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float per=</a:t>
            </a:r>
            <a:r>
              <a:rPr lang="en-US" sz="2400" dirty="0" err="1" smtClean="0"/>
              <a:t>kb.nextFloat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s.setData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roll,grade,per</a:t>
            </a:r>
            <a:r>
              <a:rPr lang="en-US" sz="2400" b="1" dirty="0" smtClean="0"/>
              <a:t>);</a:t>
            </a:r>
          </a:p>
          <a:p>
            <a:pPr>
              <a:buSzPct val="11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s.showData</a:t>
            </a:r>
            <a:r>
              <a:rPr lang="en-US" sz="2400" dirty="0" smtClean="0"/>
              <a:t>( );</a:t>
            </a:r>
          </a:p>
          <a:p>
            <a:pPr>
              <a:buSzPct val="110000"/>
              <a:buNone/>
            </a:pPr>
            <a:r>
              <a:rPr lang="en-US" sz="2400" dirty="0" smtClean="0"/>
              <a:t> }</a:t>
            </a:r>
          </a:p>
          <a:p>
            <a:pPr>
              <a:buSzPct val="110000"/>
              <a:buNone/>
            </a:pPr>
            <a:r>
              <a:rPr lang="en-US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27048"/>
            <a:ext cx="8647936" cy="4854280"/>
          </a:xfrm>
        </p:spPr>
        <p:txBody>
          <a:bodyPr>
            <a:normAutofit fontScale="92500" lnSpcReduction="1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Write an object oriented program to create an entity class called circle, with an integer data member </a:t>
            </a:r>
            <a:r>
              <a:rPr lang="en-US" b="1" dirty="0" smtClean="0"/>
              <a:t>radius</a:t>
            </a:r>
            <a:r>
              <a:rPr lang="en-US" dirty="0" smtClean="0"/>
              <a:t>. Provide following methods in your class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setRadius</a:t>
            </a:r>
            <a:r>
              <a:rPr lang="en-US" b="1" dirty="0" smtClean="0"/>
              <a:t>( )</a:t>
            </a:r>
            <a:r>
              <a:rPr lang="en-US" dirty="0" smtClean="0"/>
              <a:t>, which should accept an integer as argument and should initialize radius with it.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calculateArea</a:t>
            </a:r>
            <a:r>
              <a:rPr lang="en-US" b="1" dirty="0" smtClean="0"/>
              <a:t>( ), </a:t>
            </a:r>
            <a:r>
              <a:rPr lang="en-US" dirty="0" smtClean="0"/>
              <a:t>which should calculate and display area of the circle.</a:t>
            </a:r>
          </a:p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err="1" smtClean="0"/>
              <a:t>calculateCircumference</a:t>
            </a:r>
            <a:r>
              <a:rPr lang="en-US" b="1" dirty="0" smtClean="0"/>
              <a:t>( ), </a:t>
            </a:r>
            <a:r>
              <a:rPr lang="en-US" dirty="0" smtClean="0"/>
              <a:t>which should calculate and display circumference of the circle.</a:t>
            </a:r>
          </a:p>
          <a:p>
            <a:pPr>
              <a:buSzPct val="110000"/>
              <a:buFont typeface="Arial" pitchFamily="34" charset="0"/>
              <a:buChar char="•"/>
            </a:pPr>
            <a:r>
              <a:rPr lang="en-US" dirty="0" smtClean="0"/>
              <a:t>Now design a driver class called </a:t>
            </a:r>
            <a:r>
              <a:rPr lang="en-US" b="1" dirty="0" err="1" smtClean="0"/>
              <a:t>UseCircle</a:t>
            </a:r>
            <a:r>
              <a:rPr lang="en-US" dirty="0" smtClean="0"/>
              <a:t>, which should accept radius from user, create and initialize Circle object and should display its area and circumference.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502</TotalTime>
  <Words>568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Creating methods in a class</vt:lpstr>
      <vt:lpstr>Slide 4</vt:lpstr>
      <vt:lpstr>Initializing Data Members at Runtime</vt:lpstr>
      <vt:lpstr>Initializing Data Members at Runtime</vt:lpstr>
      <vt:lpstr>Creating Parameterized Methods</vt:lpstr>
      <vt:lpstr>Creating Parameterized Methods</vt:lpstr>
      <vt:lpstr>Exercise</vt:lpstr>
      <vt:lpstr>End Of Lecture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11</cp:revision>
  <dcterms:created xsi:type="dcterms:W3CDTF">2016-02-09T11:17:29Z</dcterms:created>
  <dcterms:modified xsi:type="dcterms:W3CDTF">2016-02-11T14:09:22Z</dcterms:modified>
</cp:coreProperties>
</file>