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3/4/2016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26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Exception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Keywords used in Exception Handling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Access Modifiers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Visibility Modes</a:t>
            </a: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</a:t>
            </a:r>
            <a:r>
              <a:rPr lang="en-US" sz="2400" dirty="0" smtClean="0">
                <a:solidFill>
                  <a:srgbClr val="FF0000"/>
                </a:solidFill>
              </a:rPr>
              <a:t> Static import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Solving</a:t>
            </a:r>
            <a:r>
              <a:rPr lang="en-US" sz="2400" dirty="0" smtClean="0">
                <a:solidFill>
                  <a:srgbClr val="FF0000"/>
                </a:solidFill>
              </a:rPr>
              <a:t> ambiguity in packages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Access Modifiers or</a:t>
            </a:r>
            <a:br>
              <a:rPr lang="en-US" b="1" dirty="0" smtClean="0"/>
            </a:br>
            <a:r>
              <a:rPr lang="en-US" b="1" dirty="0" smtClean="0"/>
              <a:t>Visibility modes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564048"/>
          <a:ext cx="8640960" cy="460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29"/>
                <a:gridCol w="1517055"/>
                <a:gridCol w="1728192"/>
                <a:gridCol w="1960319"/>
                <a:gridCol w="1496065"/>
              </a:tblGrid>
              <a:tr h="602608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modifier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private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public 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default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protected</a:t>
                      </a:r>
                      <a:endParaRPr lang="en-IN" dirty="0"/>
                    </a:p>
                  </a:txBody>
                  <a:tcPr/>
                </a:tc>
              </a:tr>
              <a:tr h="486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Place of access</a:t>
                      </a:r>
                      <a:endParaRPr lang="en-IN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347">
                <a:tc>
                  <a:txBody>
                    <a:bodyPr/>
                    <a:lstStyle/>
                    <a:p>
                      <a:r>
                        <a:rPr lang="en-US" dirty="0" smtClean="0"/>
                        <a:t>Same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02608">
                <a:tc>
                  <a:txBody>
                    <a:bodyPr/>
                    <a:lstStyle/>
                    <a:p>
                      <a:r>
                        <a:rPr lang="en-US" dirty="0" smtClean="0"/>
                        <a:t>Non sub class same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02608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class same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860869">
                <a:tc>
                  <a:txBody>
                    <a:bodyPr/>
                    <a:lstStyle/>
                    <a:p>
                      <a:r>
                        <a:rPr lang="en-US" dirty="0" smtClean="0"/>
                        <a:t>Non sub class and Different</a:t>
                      </a:r>
                      <a:r>
                        <a:rPr lang="en-US" baseline="0" dirty="0" smtClean="0"/>
                        <a:t>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60869">
                <a:tc>
                  <a:txBody>
                    <a:bodyPr/>
                    <a:lstStyle/>
                    <a:p>
                      <a:r>
                        <a:rPr lang="en-US" dirty="0" smtClean="0"/>
                        <a:t>Sub class</a:t>
                      </a:r>
                      <a:r>
                        <a:rPr lang="en-US" baseline="0" dirty="0" smtClean="0"/>
                        <a:t> and Different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462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Overriding and</a:t>
            </a:r>
            <a:br>
              <a:rPr lang="en-US" b="1" dirty="0" smtClean="0"/>
            </a:br>
            <a:r>
              <a:rPr lang="en-US" b="1" dirty="0" smtClean="0"/>
              <a:t>Visibility modes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When we override methods of base class in the derived class, then access modifiers play an important role and Java forces programmers to follow a particular rule.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Rule is that, </a:t>
            </a:r>
            <a:r>
              <a:rPr lang="en-US" sz="2400" dirty="0" smtClean="0">
                <a:solidFill>
                  <a:srgbClr val="FF0000"/>
                </a:solidFill>
              </a:rPr>
              <a:t>while overriding a method </a:t>
            </a:r>
            <a:r>
              <a:rPr lang="en-US" sz="2400" dirty="0" smtClean="0"/>
              <a:t>of base class in its derived class either we can keep the </a:t>
            </a:r>
            <a:r>
              <a:rPr lang="en-US" sz="2400" dirty="0" smtClean="0">
                <a:solidFill>
                  <a:srgbClr val="FF0000"/>
                </a:solidFill>
              </a:rPr>
              <a:t>same access modifier </a:t>
            </a:r>
            <a:r>
              <a:rPr lang="en-US" sz="2400" dirty="0" smtClean="0"/>
              <a:t>or we can use </a:t>
            </a:r>
            <a:r>
              <a:rPr lang="en-US" sz="2400" dirty="0" smtClean="0">
                <a:solidFill>
                  <a:srgbClr val="FF0000"/>
                </a:solidFill>
              </a:rPr>
              <a:t>less restrictive access modifier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 if a method is in default visibility in base class then while overriding it we can make it protected or public but we cannot make it private.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static import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feature was added from Java 5.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features facilitates Java programmer to use static members directly without using its class name.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Its only advantage is less coding is required to access the static members of the class.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Let us see an example to understand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import </a:t>
            </a:r>
            <a:r>
              <a:rPr lang="en-US" sz="2400" dirty="0" err="1" smtClean="0">
                <a:solidFill>
                  <a:srgbClr val="FF0000"/>
                </a:solidFill>
              </a:rPr>
              <a:t>java.lang.System</a:t>
            </a:r>
            <a:r>
              <a:rPr lang="en-US" sz="2400" dirty="0" smtClean="0">
                <a:solidFill>
                  <a:srgbClr val="FF0000"/>
                </a:solidFill>
              </a:rPr>
              <a:t>.*;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class Test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out.println</a:t>
            </a:r>
            <a:r>
              <a:rPr lang="en-US" sz="2400" dirty="0" smtClean="0"/>
              <a:t>(“Hello User !”);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static import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Only available for </a:t>
            </a:r>
            <a:r>
              <a:rPr lang="en-US" sz="2400" dirty="0" smtClean="0">
                <a:solidFill>
                  <a:srgbClr val="FF0000"/>
                </a:solidFill>
              </a:rPr>
              <a:t>static members </a:t>
            </a:r>
            <a:r>
              <a:rPr lang="en-US" sz="2400" dirty="0" smtClean="0"/>
              <a:t>of the class. We cannot use it for non static members of the class.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a </a:t>
            </a:r>
            <a:r>
              <a:rPr lang="en-US" sz="2400" dirty="0" smtClean="0">
                <a:solidFill>
                  <a:srgbClr val="FF0000"/>
                </a:solidFill>
              </a:rPr>
              <a:t>local member is present with the same name </a:t>
            </a:r>
            <a:r>
              <a:rPr lang="en-US" sz="2400" dirty="0" smtClean="0"/>
              <a:t>as that of the </a:t>
            </a:r>
            <a:r>
              <a:rPr lang="en-US" sz="2400" dirty="0" smtClean="0">
                <a:solidFill>
                  <a:srgbClr val="FF0000"/>
                </a:solidFill>
              </a:rPr>
              <a:t>static member</a:t>
            </a:r>
            <a:r>
              <a:rPr lang="en-US" sz="2400" dirty="0" smtClean="0"/>
              <a:t>, then the </a:t>
            </a:r>
            <a:r>
              <a:rPr lang="en-US" sz="2400" dirty="0" smtClean="0">
                <a:solidFill>
                  <a:srgbClr val="FF0000"/>
                </a:solidFill>
              </a:rPr>
              <a:t>local member overlaps the static member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two </a:t>
            </a:r>
            <a:r>
              <a:rPr lang="en-US" sz="2400" dirty="0" smtClean="0">
                <a:solidFill>
                  <a:srgbClr val="FF0000"/>
                </a:solidFill>
              </a:rPr>
              <a:t>static members of different class have the same name</a:t>
            </a:r>
            <a:r>
              <a:rPr lang="en-US" sz="2400" dirty="0" smtClean="0"/>
              <a:t>, then in this case using them directly will create an </a:t>
            </a:r>
            <a:r>
              <a:rPr lang="en-US" sz="2400" dirty="0" smtClean="0">
                <a:solidFill>
                  <a:srgbClr val="FF0000"/>
                </a:solidFill>
              </a:rPr>
              <a:t>syntax error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Solving ambiguity in</a:t>
            </a:r>
            <a:br>
              <a:rPr lang="en-US" b="1" dirty="0" smtClean="0"/>
            </a:br>
            <a:r>
              <a:rPr lang="en-US" b="1" dirty="0" smtClean="0"/>
              <a:t>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2088232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r>
              <a:rPr lang="en-US" sz="2400" b="1" dirty="0" smtClean="0"/>
              <a:t>package p1;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class Student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-----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55776" y="1556792"/>
            <a:ext cx="2088232" cy="4824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 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Student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0032" y="1484784"/>
            <a:ext cx="4104456" cy="482453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b="1" dirty="0" smtClean="0"/>
              <a:t>import p1.*;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b="1" dirty="0" smtClean="0"/>
              <a:t>import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p2.Student;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Test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p  s  v 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Student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s=new Student( );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365104"/>
            <a:ext cx="341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*The object will be created of the class belonging to </a:t>
            </a:r>
            <a:r>
              <a:rPr lang="en-US" sz="2000" dirty="0" smtClean="0">
                <a:solidFill>
                  <a:srgbClr val="FF0000"/>
                </a:solidFill>
              </a:rPr>
              <a:t>package p2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3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Solving ambiguity in</a:t>
            </a:r>
            <a:br>
              <a:rPr lang="en-US" b="1" dirty="0" smtClean="0"/>
            </a:br>
            <a:r>
              <a:rPr lang="en-US" b="1" dirty="0" smtClean="0"/>
              <a:t>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Named import has greater precedence over wild card import i.e. import done using </a:t>
            </a:r>
            <a:r>
              <a:rPr lang="en-US" sz="2400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both the classes are imported using named import then the only solution to this ambiguity is creating objects along with package name.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Example,  </a:t>
            </a:r>
            <a:r>
              <a:rPr lang="en-US" sz="2400" dirty="0" smtClean="0">
                <a:solidFill>
                  <a:srgbClr val="FF0000"/>
                </a:solidFill>
              </a:rPr>
              <a:t>p1.Student</a:t>
            </a:r>
            <a:r>
              <a:rPr lang="en-US" sz="2400" dirty="0" smtClean="0"/>
              <a:t> s=new </a:t>
            </a:r>
            <a:r>
              <a:rPr lang="en-US" sz="2400" dirty="0" smtClean="0">
                <a:solidFill>
                  <a:srgbClr val="FF0000"/>
                </a:solidFill>
              </a:rPr>
              <a:t>p1.Student( )</a:t>
            </a:r>
            <a:r>
              <a:rPr lang="en-US" sz="2400" dirty="0" smtClean="0"/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911</TotalTime>
  <Words>484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Today’s Agenda</vt:lpstr>
      <vt:lpstr>Access Modifiers or Visibility modes</vt:lpstr>
      <vt:lpstr>Method Overriding and Visibility modes</vt:lpstr>
      <vt:lpstr>Using static import</vt:lpstr>
      <vt:lpstr>Example</vt:lpstr>
      <vt:lpstr>Using static import </vt:lpstr>
      <vt:lpstr>Solving ambiguity in Packages</vt:lpstr>
      <vt:lpstr>Solving ambiguity in Packages</vt:lpstr>
      <vt:lpstr>End Of Lecture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25</cp:revision>
  <dcterms:created xsi:type="dcterms:W3CDTF">2016-03-01T06:34:12Z</dcterms:created>
  <dcterms:modified xsi:type="dcterms:W3CDTF">2016-03-04T06:45:02Z</dcterms:modified>
</cp:coreProperties>
</file>