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467" r:id="rId4"/>
    <p:sldId id="508" r:id="rId5"/>
    <p:sldId id="510" r:id="rId6"/>
    <p:sldId id="509" r:id="rId7"/>
    <p:sldId id="511" r:id="rId8"/>
    <p:sldId id="512" r:id="rId9"/>
    <p:sldId id="513" r:id="rId10"/>
    <p:sldId id="514" r:id="rId11"/>
    <p:sldId id="515" r:id="rId12"/>
    <p:sldId id="516" r:id="rId13"/>
    <p:sldId id="520" r:id="rId14"/>
    <p:sldId id="521" r:id="rId15"/>
    <p:sldId id="522" r:id="rId16"/>
    <p:sldId id="523" r:id="rId17"/>
    <p:sldId id="525" r:id="rId18"/>
    <p:sldId id="524" r:id="rId19"/>
    <p:sldId id="526" r:id="rId20"/>
    <p:sldId id="527" r:id="rId21"/>
    <p:sldId id="52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81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27-05-2020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27-05-2020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27-05-2020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27-05-2020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Installing Oracle 11 g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download</a:t>
            </a:r>
            <a:r>
              <a:rPr lang="en-US" sz="2400" dirty="0" smtClean="0"/>
              <a:t> will begin .</a:t>
            </a:r>
          </a:p>
          <a:p>
            <a:endParaRPr lang="en-US" sz="2400" b="1" dirty="0" smtClean="0">
              <a:solidFill>
                <a:srgbClr val="00B050"/>
              </a:solidFill>
            </a:endParaRPr>
          </a:p>
          <a:p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IN" sz="2400" dirty="0" smtClean="0"/>
              <a:t>When the </a:t>
            </a:r>
            <a:r>
              <a:rPr lang="en-IN" sz="2400" b="1" dirty="0" smtClean="0">
                <a:solidFill>
                  <a:srgbClr val="00B050"/>
                </a:solidFill>
              </a:rPr>
              <a:t>download completes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70C0"/>
                </a:solidFill>
              </a:rPr>
              <a:t>unzip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7030A0"/>
                </a:solidFill>
              </a:rPr>
              <a:t>downloaded file </a:t>
            </a:r>
            <a:r>
              <a:rPr lang="en-IN" sz="2400" dirty="0" smtClean="0"/>
              <a:t>and you will get a </a:t>
            </a:r>
            <a:r>
              <a:rPr lang="en-IN" sz="2400" b="1" dirty="0" smtClean="0">
                <a:solidFill>
                  <a:srgbClr val="FF0000"/>
                </a:solidFill>
              </a:rPr>
              <a:t>setup.exe</a:t>
            </a:r>
            <a:r>
              <a:rPr lang="en-IN" sz="2400" dirty="0" smtClean="0"/>
              <a:t> file.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Now, </a:t>
            </a:r>
            <a:r>
              <a:rPr lang="en-IN" sz="2400" b="1" dirty="0" smtClean="0">
                <a:solidFill>
                  <a:srgbClr val="00B050"/>
                </a:solidFill>
              </a:rPr>
              <a:t>right click </a:t>
            </a:r>
            <a:r>
              <a:rPr lang="en-IN" sz="2400" dirty="0" smtClean="0"/>
              <a:t>on </a:t>
            </a:r>
            <a:r>
              <a:rPr lang="en-IN" sz="2400" b="1" dirty="0" smtClean="0">
                <a:solidFill>
                  <a:srgbClr val="FF0000"/>
                </a:solidFill>
              </a:rPr>
              <a:t>setup.exe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0070C0"/>
                </a:solidFill>
              </a:rPr>
              <a:t>"Run as Administrator". </a:t>
            </a:r>
          </a:p>
          <a:p>
            <a:endParaRPr lang="en-IN" sz="2400" b="1" dirty="0" smtClean="0">
              <a:solidFill>
                <a:srgbClr val="0070C0"/>
              </a:solidFill>
            </a:endParaRPr>
          </a:p>
          <a:p>
            <a:endParaRPr lang="en-IN" sz="2400" b="1" dirty="0" smtClean="0">
              <a:solidFill>
                <a:srgbClr val="0070C0"/>
              </a:solidFill>
            </a:endParaRPr>
          </a:p>
          <a:p>
            <a:r>
              <a:rPr lang="en-IN" sz="2400" dirty="0" smtClean="0"/>
              <a:t>An installer window will pop up.</a:t>
            </a:r>
            <a:br>
              <a:rPr lang="en-IN" sz="2400" dirty="0" smtClean="0"/>
            </a:br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Installing Oracle 11 g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step 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357298"/>
            <a:ext cx="8858312" cy="5357850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Installing Oracle 11 g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welcome screen </a:t>
            </a:r>
            <a:r>
              <a:rPr lang="en-IN" sz="2400" dirty="0" smtClean="0"/>
              <a:t>shown in Figure  below will be displayed after the installation starts. Just hit the </a:t>
            </a:r>
            <a:r>
              <a:rPr lang="en-IN" sz="2400" b="1" dirty="0" smtClean="0">
                <a:solidFill>
                  <a:srgbClr val="C00000"/>
                </a:solidFill>
              </a:rPr>
              <a:t>Next</a:t>
            </a:r>
            <a:r>
              <a:rPr lang="en-IN" sz="2400" dirty="0" smtClean="0"/>
              <a:t> button to continue.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new step 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43182"/>
            <a:ext cx="9144000" cy="40719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Installing Oracle 11 g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popup window </a:t>
            </a:r>
            <a:r>
              <a:rPr lang="en-IN" sz="2400" dirty="0" smtClean="0"/>
              <a:t>in Figure below asking for confirmation of license agreement will appear next. You need to </a:t>
            </a:r>
            <a:r>
              <a:rPr lang="en-IN" sz="2400" b="1" dirty="0" smtClean="0">
                <a:solidFill>
                  <a:srgbClr val="7030A0"/>
                </a:solidFill>
              </a:rPr>
              <a:t>accept the license </a:t>
            </a:r>
            <a:r>
              <a:rPr lang="en-IN" sz="2400" dirty="0" smtClean="0"/>
              <a:t>agreement terms and click </a:t>
            </a:r>
            <a:r>
              <a:rPr lang="en-IN" sz="2400" b="1" dirty="0" smtClean="0">
                <a:solidFill>
                  <a:srgbClr val="C00000"/>
                </a:solidFill>
              </a:rPr>
              <a:t>Next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new step 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857496"/>
            <a:ext cx="9001156" cy="38576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Installing Oracle 11 g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next </a:t>
            </a:r>
            <a:r>
              <a:rPr lang="en-IN" sz="2400" b="1" dirty="0" smtClean="0">
                <a:solidFill>
                  <a:srgbClr val="7030A0"/>
                </a:solidFill>
              </a:rPr>
              <a:t>popup window </a:t>
            </a:r>
            <a:r>
              <a:rPr lang="en-IN" sz="2400" dirty="0" smtClean="0"/>
              <a:t>in Figure below is to configure the installation directory for the </a:t>
            </a:r>
            <a:r>
              <a:rPr lang="en-IN" sz="2400" b="1" dirty="0" smtClean="0">
                <a:solidFill>
                  <a:srgbClr val="00B050"/>
                </a:solidFill>
              </a:rPr>
              <a:t>Oracle Express database</a:t>
            </a:r>
            <a:r>
              <a:rPr lang="en-IN" sz="2400" dirty="0" smtClean="0"/>
              <a:t>. </a:t>
            </a:r>
            <a:r>
              <a:rPr lang="en-IN" sz="2400" b="1" dirty="0" smtClean="0">
                <a:solidFill>
                  <a:srgbClr val="C00000"/>
                </a:solidFill>
              </a:rPr>
              <a:t>Continue</a:t>
            </a:r>
            <a:r>
              <a:rPr lang="en-IN" sz="2400" dirty="0" smtClean="0"/>
              <a:t> with the default settings. 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new step 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786058"/>
            <a:ext cx="8858312" cy="3929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Installing Oracle 11 g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Next, a popup window, shown in Figure below, will appear asking for the password for the administrator accounts (both the </a:t>
            </a:r>
            <a:r>
              <a:rPr lang="en-IN" sz="2400" b="1" dirty="0" smtClean="0">
                <a:solidFill>
                  <a:srgbClr val="0070C0"/>
                </a:solidFill>
              </a:rPr>
              <a:t>SYS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0070C0"/>
                </a:solidFill>
              </a:rPr>
              <a:t>SYSDBA</a:t>
            </a:r>
            <a:r>
              <a:rPr lang="en-IN" sz="2400" dirty="0" smtClean="0"/>
              <a:t> database accounts).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Setup a </a:t>
            </a:r>
            <a:r>
              <a:rPr lang="en-IN" sz="2400" b="1" dirty="0" smtClean="0">
                <a:solidFill>
                  <a:srgbClr val="C00000"/>
                </a:solidFill>
              </a:rPr>
              <a:t>suitable password </a:t>
            </a:r>
            <a:r>
              <a:rPr lang="en-IN" sz="2400" dirty="0" smtClean="0"/>
              <a:t>and ensure that you </a:t>
            </a:r>
            <a:r>
              <a:rPr lang="en-IN" sz="2400" b="1" dirty="0" smtClean="0">
                <a:solidFill>
                  <a:srgbClr val="7030A0"/>
                </a:solidFill>
              </a:rPr>
              <a:t>remember it </a:t>
            </a:r>
            <a:r>
              <a:rPr lang="en-IN" sz="2400" dirty="0" smtClean="0"/>
              <a:t>for future use.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Installing Oracle 11 g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new step 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357298"/>
            <a:ext cx="8715436" cy="53578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143108" y="3357562"/>
            <a:ext cx="4143404" cy="1428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ular Callout 8"/>
          <p:cNvSpPr/>
          <p:nvPr/>
        </p:nvSpPr>
        <p:spPr>
          <a:xfrm>
            <a:off x="6643702" y="3286124"/>
            <a:ext cx="2143140" cy="1643074"/>
          </a:xfrm>
          <a:prstGeom prst="wedgeRoundRectCallout">
            <a:avLst>
              <a:gd name="adj1" fmla="val -126140"/>
              <a:gd name="adj2" fmla="val -12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Most important step . Do remember the password you set here.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Installing Oracle 11 g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final window appearing </a:t>
            </a:r>
            <a:r>
              <a:rPr lang="en-IN" sz="2400" dirty="0" smtClean="0"/>
              <a:t>before the actual installation process starts.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Please check to ensure that all settings are correct. If everything is already configured correctly, hit the </a:t>
            </a:r>
            <a:r>
              <a:rPr lang="en-IN" sz="2400" b="1" dirty="0" smtClean="0">
                <a:solidFill>
                  <a:srgbClr val="C00000"/>
                </a:solidFill>
              </a:rPr>
              <a:t>Install button </a:t>
            </a:r>
            <a:r>
              <a:rPr lang="en-IN" sz="2400" dirty="0" smtClean="0"/>
              <a:t>to start the </a:t>
            </a:r>
            <a:r>
              <a:rPr lang="en-IN" sz="2400" b="1" dirty="0" smtClean="0">
                <a:solidFill>
                  <a:srgbClr val="00B050"/>
                </a:solidFill>
              </a:rPr>
              <a:t>installation process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installation process will probably take between </a:t>
            </a:r>
            <a:r>
              <a:rPr lang="en-IN" sz="2400" b="1" dirty="0" smtClean="0">
                <a:solidFill>
                  <a:srgbClr val="0070C0"/>
                </a:solidFill>
              </a:rPr>
              <a:t>10 to 15 minutes </a:t>
            </a:r>
            <a:r>
              <a:rPr lang="en-IN" sz="2400" dirty="0" smtClean="0"/>
              <a:t>to complete.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Installing Oracle 11 g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new step 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2" cy="55007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Installing Oracle 11 g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popup window </a:t>
            </a:r>
            <a:r>
              <a:rPr lang="en-IN" sz="2400" dirty="0" smtClean="0"/>
              <a:t>shown in Figure below will appear once the installation is complete. Click the </a:t>
            </a:r>
            <a:r>
              <a:rPr lang="en-IN" sz="2400" b="1" dirty="0" smtClean="0">
                <a:solidFill>
                  <a:srgbClr val="C00000"/>
                </a:solidFill>
              </a:rPr>
              <a:t>Finish button </a:t>
            </a:r>
            <a:r>
              <a:rPr lang="en-IN" sz="2400" dirty="0" smtClean="0"/>
              <a:t>to complete the installation process.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new step 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786058"/>
            <a:ext cx="8786874" cy="3929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About Oracle 11g </a:t>
            </a:r>
            <a:endParaRPr lang="en-US" sz="2900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Downloading Oracle 11g Express Edition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Steps Required During Installation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B050"/>
                </a:solidFill>
                <a:latin typeface="Corbel" pitchFamily="34" charset="0"/>
              </a:rPr>
              <a:t>Setting Up The Password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FF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Testing The Installation</a:t>
            </a: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Installing Oracle 11 g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Go to the </a:t>
            </a:r>
            <a:r>
              <a:rPr lang="en-IN" sz="2400" b="1" dirty="0" smtClean="0">
                <a:solidFill>
                  <a:srgbClr val="7030A0"/>
                </a:solidFill>
              </a:rPr>
              <a:t>Windows Start menu </a:t>
            </a:r>
            <a:r>
              <a:rPr lang="en-IN" sz="2400" dirty="0" smtClean="0"/>
              <a:t>and look for </a:t>
            </a:r>
            <a:r>
              <a:rPr lang="en-IN" sz="2400" b="1" dirty="0" smtClean="0">
                <a:solidFill>
                  <a:srgbClr val="C00000"/>
                </a:solidFill>
              </a:rPr>
              <a:t>'Oracle Database 11g Express</a:t>
            </a:r>
            <a:r>
              <a:rPr lang="en-IN" sz="2400" dirty="0" smtClean="0"/>
              <a:t>':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new step 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714620"/>
            <a:ext cx="8858312" cy="3929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Installing Oracle 11 g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From 'start menu' click on </a:t>
            </a:r>
            <a:r>
              <a:rPr lang="en-IN" sz="2400" b="1" dirty="0" smtClean="0">
                <a:solidFill>
                  <a:srgbClr val="C00000"/>
                </a:solidFill>
              </a:rPr>
              <a:t>'Run SQL Command Line</a:t>
            </a:r>
            <a:r>
              <a:rPr lang="en-IN" sz="2400" dirty="0" smtClean="0"/>
              <a:t>' and use </a:t>
            </a:r>
            <a:r>
              <a:rPr lang="en-IN" sz="2400" b="1" dirty="0" smtClean="0">
                <a:solidFill>
                  <a:srgbClr val="C00000"/>
                </a:solidFill>
              </a:rPr>
              <a:t>'</a:t>
            </a:r>
            <a:r>
              <a:rPr lang="en-IN" sz="2400" b="1" dirty="0" err="1" smtClean="0">
                <a:solidFill>
                  <a:srgbClr val="C00000"/>
                </a:solidFill>
              </a:rPr>
              <a:t>conn</a:t>
            </a:r>
            <a:r>
              <a:rPr lang="en-IN" sz="2400" b="1" dirty="0" smtClean="0">
                <a:solidFill>
                  <a:srgbClr val="C00000"/>
                </a:solidFill>
              </a:rPr>
              <a:t>'</a:t>
            </a:r>
            <a:r>
              <a:rPr lang="en-IN" sz="2400" dirty="0" smtClean="0"/>
              <a:t> command to connect the database. We are going to connect as user </a:t>
            </a:r>
            <a:r>
              <a:rPr lang="en-IN" sz="2400" b="1" dirty="0" smtClean="0">
                <a:solidFill>
                  <a:srgbClr val="C00000"/>
                </a:solidFill>
              </a:rPr>
              <a:t>'system'</a:t>
            </a:r>
            <a:r>
              <a:rPr lang="en-IN" sz="2400" dirty="0" smtClean="0"/>
              <a:t> (enter the </a:t>
            </a:r>
            <a:r>
              <a:rPr lang="en-IN" sz="2400" b="1" dirty="0" smtClean="0">
                <a:solidFill>
                  <a:srgbClr val="7030A0"/>
                </a:solidFill>
              </a:rPr>
              <a:t>same password </a:t>
            </a:r>
            <a:r>
              <a:rPr lang="en-IN" sz="2400" dirty="0" smtClean="0"/>
              <a:t>you chose during </a:t>
            </a:r>
            <a:r>
              <a:rPr lang="en-IN" sz="2400" b="1" dirty="0" smtClean="0">
                <a:solidFill>
                  <a:srgbClr val="7030A0"/>
                </a:solidFill>
              </a:rPr>
              <a:t>the installation process</a:t>
            </a:r>
            <a:r>
              <a:rPr lang="en-IN" sz="2400" dirty="0" smtClean="0"/>
              <a:t>):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new step 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325545"/>
            <a:ext cx="9001156" cy="3532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Why Oracle 11 g ?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Since </a:t>
            </a:r>
            <a:r>
              <a:rPr lang="en-IN" sz="2400" b="1" dirty="0" smtClean="0">
                <a:solidFill>
                  <a:srgbClr val="0070C0"/>
                </a:solidFill>
              </a:rPr>
              <a:t>maximum students </a:t>
            </a:r>
            <a:r>
              <a:rPr lang="en-IN" sz="2400" dirty="0" smtClean="0"/>
              <a:t>are </a:t>
            </a:r>
            <a:r>
              <a:rPr lang="en-IN" sz="2400" b="1" dirty="0" smtClean="0">
                <a:solidFill>
                  <a:srgbClr val="C00000"/>
                </a:solidFill>
              </a:rPr>
              <a:t>beginners</a:t>
            </a:r>
            <a:r>
              <a:rPr lang="en-IN" sz="2400" dirty="0" smtClean="0"/>
              <a:t> in </a:t>
            </a:r>
            <a:r>
              <a:rPr lang="en-IN" sz="2400" b="1" dirty="0" smtClean="0">
                <a:solidFill>
                  <a:srgbClr val="00B050"/>
                </a:solidFill>
              </a:rPr>
              <a:t>Oracle</a:t>
            </a:r>
            <a:r>
              <a:rPr lang="en-IN" sz="2400" dirty="0" smtClean="0"/>
              <a:t> , so it is </a:t>
            </a:r>
            <a:r>
              <a:rPr lang="en-IN" sz="2400" b="1" dirty="0" smtClean="0">
                <a:solidFill>
                  <a:srgbClr val="7030A0"/>
                </a:solidFill>
              </a:rPr>
              <a:t>recommended</a:t>
            </a:r>
            <a:r>
              <a:rPr lang="en-IN" sz="2400" dirty="0" smtClean="0"/>
              <a:t> to them to start their journey of </a:t>
            </a:r>
            <a:r>
              <a:rPr lang="en-IN" sz="2400" b="1" dirty="0" smtClean="0">
                <a:solidFill>
                  <a:srgbClr val="C00000"/>
                </a:solidFill>
              </a:rPr>
              <a:t>understanding Oracle basics </a:t>
            </a:r>
            <a:r>
              <a:rPr lang="en-IN" sz="2400" dirty="0" smtClean="0"/>
              <a:t>using </a:t>
            </a:r>
            <a:r>
              <a:rPr lang="en-IN" sz="2400" b="1" u="sng" dirty="0" smtClean="0">
                <a:solidFill>
                  <a:srgbClr val="00B050"/>
                </a:solidFill>
              </a:rPr>
              <a:t>Oracle 11g </a:t>
            </a:r>
            <a:r>
              <a:rPr lang="en-IN" sz="2400" dirty="0" smtClean="0"/>
              <a:t>version.</a:t>
            </a:r>
          </a:p>
          <a:p>
            <a:endParaRPr lang="en-US" sz="2400" dirty="0" smtClean="0"/>
          </a:p>
          <a:p>
            <a:r>
              <a:rPr lang="en-IN" sz="2400" b="1" dirty="0" smtClean="0">
                <a:solidFill>
                  <a:srgbClr val="C00000"/>
                </a:solidFill>
              </a:rPr>
              <a:t>Oracle Database Express 11g </a:t>
            </a:r>
            <a:r>
              <a:rPr lang="en-IN" sz="2400" dirty="0" smtClean="0"/>
              <a:t>is a </a:t>
            </a:r>
            <a:r>
              <a:rPr lang="en-IN" sz="2400" b="1" dirty="0" smtClean="0">
                <a:solidFill>
                  <a:srgbClr val="0070C0"/>
                </a:solidFill>
              </a:rPr>
              <a:t>popular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0070C0"/>
                </a:solidFill>
              </a:rPr>
              <a:t>free</a:t>
            </a:r>
            <a:r>
              <a:rPr lang="en-IN" sz="2400" dirty="0" smtClean="0"/>
              <a:t> SQL database system which can run on common operating systems like </a:t>
            </a:r>
            <a:r>
              <a:rPr lang="en-IN" sz="2400" b="1" dirty="0" smtClean="0">
                <a:solidFill>
                  <a:srgbClr val="7030A0"/>
                </a:solidFill>
              </a:rPr>
              <a:t>LINUX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7030A0"/>
                </a:solidFill>
              </a:rPr>
              <a:t>Windows</a:t>
            </a:r>
            <a:r>
              <a:rPr lang="en-IN" sz="2400" dirty="0" smtClean="0"/>
              <a:t>.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Once we are comfortable with all the basics like </a:t>
            </a:r>
            <a:r>
              <a:rPr lang="en-US" sz="2400" b="1" dirty="0" smtClean="0">
                <a:solidFill>
                  <a:srgbClr val="7030A0"/>
                </a:solidFill>
              </a:rPr>
              <a:t>USER CREATIION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7030A0"/>
                </a:solidFill>
              </a:rPr>
              <a:t>TABLE CREATION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7030A0"/>
                </a:solidFill>
              </a:rPr>
              <a:t>ACCESSING TABLE DATA </a:t>
            </a:r>
            <a:r>
              <a:rPr lang="en-US" sz="2400" dirty="0" smtClean="0"/>
              <a:t>etc in </a:t>
            </a:r>
            <a:r>
              <a:rPr lang="en-US" sz="2400" b="1" dirty="0" smtClean="0">
                <a:solidFill>
                  <a:srgbClr val="00B050"/>
                </a:solidFill>
              </a:rPr>
              <a:t>Oracle 11g  </a:t>
            </a:r>
            <a:r>
              <a:rPr lang="en-US" sz="2400" dirty="0" smtClean="0"/>
              <a:t>then we can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better understand </a:t>
            </a:r>
            <a:r>
              <a:rPr lang="en-US" sz="2400" b="1" u="sng" dirty="0" smtClean="0">
                <a:solidFill>
                  <a:srgbClr val="00B050"/>
                </a:solidFill>
              </a:rPr>
              <a:t>Oracle 19c </a:t>
            </a:r>
            <a:r>
              <a:rPr lang="en-US" sz="2400" dirty="0" smtClean="0"/>
              <a:t>which is a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cloud database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Installing Oracle 11 g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Now , we will learn how to install </a:t>
            </a:r>
            <a:r>
              <a:rPr lang="en-IN" sz="2400" b="1" dirty="0" smtClean="0">
                <a:solidFill>
                  <a:srgbClr val="00B050"/>
                </a:solidFill>
              </a:rPr>
              <a:t>Oracle 11g </a:t>
            </a:r>
            <a:r>
              <a:rPr lang="en-IN" sz="2400" dirty="0" smtClean="0"/>
              <a:t>on our </a:t>
            </a:r>
            <a:r>
              <a:rPr lang="en-IN" sz="2400" b="1" dirty="0" smtClean="0">
                <a:solidFill>
                  <a:srgbClr val="C00000"/>
                </a:solidFill>
              </a:rPr>
              <a:t>Window  64-bit </a:t>
            </a:r>
            <a:r>
              <a:rPr lang="en-IN" sz="2400" dirty="0" smtClean="0"/>
              <a:t>PC.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upcoming slides </a:t>
            </a:r>
            <a:r>
              <a:rPr lang="en-IN" sz="2400" dirty="0" smtClean="0"/>
              <a:t>will guide you through all the </a:t>
            </a:r>
            <a:r>
              <a:rPr lang="en-IN" sz="2400" b="1" dirty="0" smtClean="0">
                <a:solidFill>
                  <a:srgbClr val="00B050"/>
                </a:solidFill>
              </a:rPr>
              <a:t>installation steps </a:t>
            </a:r>
            <a:r>
              <a:rPr lang="en-IN" sz="2400" dirty="0" smtClean="0"/>
              <a:t>especially when you are a </a:t>
            </a:r>
            <a:r>
              <a:rPr lang="en-IN" sz="2400" b="1" dirty="0" smtClean="0">
                <a:solidFill>
                  <a:srgbClr val="C00000"/>
                </a:solidFill>
              </a:rPr>
              <a:t>fresher.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Installing Oracle 11 g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Type the following </a:t>
            </a:r>
            <a:r>
              <a:rPr lang="en-IN" sz="2400" b="1" dirty="0" smtClean="0">
                <a:solidFill>
                  <a:srgbClr val="C00000"/>
                </a:solidFill>
              </a:rPr>
              <a:t>URL</a:t>
            </a:r>
            <a:r>
              <a:rPr lang="en-IN" sz="2400" dirty="0" smtClean="0"/>
              <a:t> or search on </a:t>
            </a:r>
            <a:r>
              <a:rPr lang="en-IN" sz="2400" b="1" dirty="0" smtClean="0">
                <a:solidFill>
                  <a:srgbClr val="0070C0"/>
                </a:solidFill>
              </a:rPr>
              <a:t>Google</a:t>
            </a:r>
            <a:r>
              <a:rPr lang="en-IN" sz="2400" dirty="0" smtClean="0"/>
              <a:t> for </a:t>
            </a:r>
            <a:r>
              <a:rPr lang="en-IN" sz="2400" b="1" dirty="0" smtClean="0">
                <a:solidFill>
                  <a:srgbClr val="7030A0"/>
                </a:solidFill>
              </a:rPr>
              <a:t>Oracle 11g download Release 2</a:t>
            </a:r>
          </a:p>
          <a:p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URL is:</a:t>
            </a:r>
          </a:p>
          <a:p>
            <a:pPr lvl="1"/>
            <a:r>
              <a:rPr lang="en-IN" sz="1800" b="1" dirty="0" smtClean="0">
                <a:solidFill>
                  <a:srgbClr val="002060"/>
                </a:solidFill>
              </a:rPr>
              <a:t>https://www.oracle.com/database/technologies/xe-prior-releases.html</a:t>
            </a:r>
            <a:endParaRPr lang="en-IN" sz="2400" b="1" dirty="0" smtClean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Installing Oracle 11 g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step 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9001156" cy="5286412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500034" y="3214686"/>
            <a:ext cx="3429024" cy="57150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Arrow 8"/>
          <p:cNvSpPr/>
          <p:nvPr/>
        </p:nvSpPr>
        <p:spPr>
          <a:xfrm>
            <a:off x="2571736" y="2643182"/>
            <a:ext cx="357190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Installing Oracle 11 g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Oracle</a:t>
            </a:r>
            <a:r>
              <a:rPr lang="en-US" sz="2400" dirty="0" smtClean="0"/>
              <a:t> will ask you to </a:t>
            </a:r>
            <a:r>
              <a:rPr lang="en-US" sz="2400" b="1" dirty="0" smtClean="0">
                <a:solidFill>
                  <a:srgbClr val="7030A0"/>
                </a:solidFill>
              </a:rPr>
              <a:t>accept license agreement 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Accept it.</a:t>
            </a:r>
          </a:p>
          <a:p>
            <a:endParaRPr lang="en-US" sz="2400" dirty="0" smtClean="0"/>
          </a:p>
          <a:p>
            <a:r>
              <a:rPr lang="en-US" sz="2400" dirty="0" smtClean="0"/>
              <a:t>Then it will ask you to </a:t>
            </a:r>
            <a:r>
              <a:rPr lang="en-US" sz="2400" b="1" dirty="0" smtClean="0">
                <a:solidFill>
                  <a:srgbClr val="0070C0"/>
                </a:solidFill>
              </a:rPr>
              <a:t>login</a:t>
            </a:r>
            <a:r>
              <a:rPr lang="en-US" sz="2400" dirty="0" smtClean="0"/>
              <a:t> .</a:t>
            </a:r>
          </a:p>
          <a:p>
            <a:endParaRPr lang="en-US" sz="2400" dirty="0" smtClean="0"/>
          </a:p>
          <a:p>
            <a:r>
              <a:rPr lang="en-US" sz="2400" dirty="0" smtClean="0"/>
              <a:t>Type in your </a:t>
            </a:r>
            <a:r>
              <a:rPr lang="en-US" sz="2400" b="1" dirty="0" smtClean="0">
                <a:solidFill>
                  <a:srgbClr val="FF0000"/>
                </a:solidFill>
              </a:rPr>
              <a:t>username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FF0000"/>
                </a:solidFill>
              </a:rPr>
              <a:t>password</a:t>
            </a:r>
          </a:p>
          <a:p>
            <a:endParaRPr lang="en-US" sz="2400" dirty="0" smtClean="0"/>
          </a:p>
          <a:p>
            <a:r>
              <a:rPr lang="en-US" sz="2400" dirty="0" smtClean="0"/>
              <a:t>Click on </a:t>
            </a:r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Installing Oracle 11 g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step 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9001156" cy="5214974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Installing Oracle 11 g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step 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357298"/>
            <a:ext cx="8858312" cy="5357850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4394</TotalTime>
  <Words>499</Words>
  <Application>Microsoft Office PowerPoint</Application>
  <PresentationFormat>On-screen Show (4:3)</PresentationFormat>
  <Paragraphs>88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Civic</vt:lpstr>
      <vt:lpstr>Slide 1</vt:lpstr>
      <vt:lpstr>Today’s Agenda</vt:lpstr>
      <vt:lpstr> Why Oracle 11 g ?</vt:lpstr>
      <vt:lpstr> Installing Oracle 11 g</vt:lpstr>
      <vt:lpstr> Installing Oracle 11 g</vt:lpstr>
      <vt:lpstr> Installing Oracle 11 g</vt:lpstr>
      <vt:lpstr> Installing Oracle 11 g</vt:lpstr>
      <vt:lpstr> Installing Oracle 11 g</vt:lpstr>
      <vt:lpstr> Installing Oracle 11 g</vt:lpstr>
      <vt:lpstr> Installing Oracle 11 g</vt:lpstr>
      <vt:lpstr> Installing Oracle 11 g</vt:lpstr>
      <vt:lpstr> Installing Oracle 11 g</vt:lpstr>
      <vt:lpstr> Installing Oracle 11 g</vt:lpstr>
      <vt:lpstr> Installing Oracle 11 g</vt:lpstr>
      <vt:lpstr> Installing Oracle 11 g</vt:lpstr>
      <vt:lpstr> Installing Oracle 11 g</vt:lpstr>
      <vt:lpstr> Installing Oracle 11 g</vt:lpstr>
      <vt:lpstr> Installing Oracle 11 g</vt:lpstr>
      <vt:lpstr> Installing Oracle 11 g</vt:lpstr>
      <vt:lpstr> Installing Oracle 11 g</vt:lpstr>
      <vt:lpstr> Installing Oracle 11 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378</cp:revision>
  <dcterms:created xsi:type="dcterms:W3CDTF">2015-12-21T13:46:48Z</dcterms:created>
  <dcterms:modified xsi:type="dcterms:W3CDTF">2020-05-27T18:29:24Z</dcterms:modified>
</cp:coreProperties>
</file>