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1042" r:id="rId4"/>
    <p:sldId id="1057" r:id="rId5"/>
    <p:sldId id="1085" r:id="rId6"/>
    <p:sldId id="1084" r:id="rId7"/>
    <p:sldId id="1086" r:id="rId8"/>
    <p:sldId id="1087" r:id="rId9"/>
    <p:sldId id="1072" r:id="rId10"/>
    <p:sldId id="1061" r:id="rId11"/>
    <p:sldId id="1088" r:id="rId12"/>
    <p:sldId id="10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40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</a:t>
            </a:r>
            <a:r>
              <a:rPr lang="en-US" dirty="0" smtClean="0"/>
              <a:t>to accept a </a:t>
            </a:r>
            <a:r>
              <a:rPr lang="en-US" b="1" dirty="0" err="1" smtClean="0">
                <a:solidFill>
                  <a:srgbClr val="0070C0"/>
                </a:solidFill>
              </a:rPr>
              <a:t>bookid</a:t>
            </a:r>
            <a:r>
              <a:rPr lang="en-US" dirty="0" smtClean="0"/>
              <a:t> from the 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display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name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book </a:t>
            </a:r>
            <a:r>
              <a:rPr lang="en-US" sz="2800" dirty="0" smtClean="0"/>
              <a:t>from the table </a:t>
            </a:r>
            <a:r>
              <a:rPr lang="en-US" sz="2800" b="1" dirty="0" smtClean="0">
                <a:solidFill>
                  <a:srgbClr val="002060"/>
                </a:solidFill>
              </a:rPr>
              <a:t>ALLBOOKS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7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Selecting Complete Row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WAP</a:t>
            </a:r>
            <a:r>
              <a:rPr lang="en-US" dirty="0" smtClean="0"/>
              <a:t> </a:t>
            </a:r>
            <a:r>
              <a:rPr lang="en-US" dirty="0" smtClean="0"/>
              <a:t>to accept a </a:t>
            </a:r>
            <a:r>
              <a:rPr lang="en-US" b="1" dirty="0" err="1" smtClean="0">
                <a:solidFill>
                  <a:srgbClr val="0070C0"/>
                </a:solidFill>
              </a:rPr>
              <a:t>bookid</a:t>
            </a:r>
            <a:r>
              <a:rPr lang="en-US" dirty="0" smtClean="0"/>
              <a:t> from the </a:t>
            </a:r>
            <a:r>
              <a:rPr lang="en-US" b="1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display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complete record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book </a:t>
            </a:r>
            <a:r>
              <a:rPr lang="en-US" sz="2800" dirty="0" smtClean="0"/>
              <a:t>from the table </a:t>
            </a:r>
            <a:r>
              <a:rPr lang="en-US" sz="2800" b="1" dirty="0" smtClean="0">
                <a:solidFill>
                  <a:srgbClr val="002060"/>
                </a:solidFill>
              </a:rPr>
              <a:t>ALLBOOKS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7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Select Into Common Errors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If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number of columns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expression</a:t>
            </a:r>
            <a:r>
              <a:rPr lang="en-IN" sz="2400" dirty="0" smtClean="0"/>
              <a:t> in the 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 clause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greater than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number of variables </a:t>
            </a:r>
            <a:r>
              <a:rPr lang="en-IN" sz="2400" dirty="0" smtClean="0"/>
              <a:t>in the </a:t>
            </a:r>
            <a:r>
              <a:rPr lang="en-IN" sz="2400" b="1" dirty="0" smtClean="0">
                <a:solidFill>
                  <a:srgbClr val="0070C0"/>
                </a:solidFill>
              </a:rPr>
              <a:t>INTO</a:t>
            </a:r>
            <a:r>
              <a:rPr lang="en-IN" sz="2400" dirty="0" smtClean="0"/>
              <a:t> clause,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issues this error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u="sng" dirty="0" smtClean="0">
                <a:solidFill>
                  <a:schemeClr val="accent1"/>
                </a:solidFill>
              </a:rPr>
              <a:t>ORA-00947</a:t>
            </a:r>
            <a:r>
              <a:rPr lang="en-IN" sz="2400" b="1" u="sng" dirty="0" smtClean="0">
                <a:solidFill>
                  <a:schemeClr val="accent1"/>
                </a:solidFill>
              </a:rPr>
              <a:t>: not enough </a:t>
            </a:r>
            <a:r>
              <a:rPr lang="en-IN" sz="2400" b="1" u="sng" dirty="0" smtClean="0">
                <a:solidFill>
                  <a:schemeClr val="accent1"/>
                </a:solidFill>
              </a:rPr>
              <a:t>values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</a:t>
            </a:r>
            <a:r>
              <a:rPr lang="en-IN" sz="2400" dirty="0" smtClean="0"/>
              <a:t>issues the </a:t>
            </a:r>
            <a:r>
              <a:rPr lang="en-IN" sz="2400" b="1" dirty="0" smtClean="0">
                <a:solidFill>
                  <a:srgbClr val="002060"/>
                </a:solidFill>
              </a:rPr>
              <a:t>following error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columns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expression</a:t>
            </a:r>
            <a:r>
              <a:rPr lang="en-IN" sz="2400" dirty="0" smtClean="0"/>
              <a:t> in the </a:t>
            </a:r>
            <a:r>
              <a:rPr lang="en-IN" sz="2400" b="1" dirty="0" smtClean="0">
                <a:solidFill>
                  <a:srgbClr val="7030A0"/>
                </a:solidFill>
              </a:rPr>
              <a:t>SELECT</a:t>
            </a:r>
            <a:r>
              <a:rPr lang="en-IN" sz="2400" dirty="0" smtClean="0"/>
              <a:t> clause is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less than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2060"/>
                </a:solidFill>
              </a:rPr>
              <a:t>number of variables</a:t>
            </a:r>
            <a:r>
              <a:rPr lang="en-IN" sz="2400" dirty="0" smtClean="0"/>
              <a:t> in the </a:t>
            </a:r>
            <a:r>
              <a:rPr lang="en-IN" sz="2400" b="1" dirty="0" smtClean="0">
                <a:solidFill>
                  <a:srgbClr val="0070C0"/>
                </a:solidFill>
              </a:rPr>
              <a:t>INTO</a:t>
            </a:r>
            <a:r>
              <a:rPr lang="en-IN" sz="2400" dirty="0" smtClean="0"/>
              <a:t> clause: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1"/>
                </a:solidFill>
              </a:rPr>
              <a:t>ORA-00913</a:t>
            </a:r>
            <a:r>
              <a:rPr lang="en-IN" sz="2400" b="1" dirty="0" smtClean="0">
                <a:solidFill>
                  <a:schemeClr val="accent1"/>
                </a:solidFill>
              </a:rPr>
              <a:t>: too many values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Executing SQL From PL</a:t>
            </a: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Executing INSERT,UPDATE &amp; DELETE</a:t>
            </a: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Executing SELECT INTO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rgbClr val="7030A0"/>
                </a:solidFill>
                <a:latin typeface="Corbel" pitchFamily="34" charset="0"/>
              </a:rPr>
              <a:t>Examples</a:t>
            </a: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From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US" sz="2400" dirty="0" smtClean="0"/>
              <a:t> of a </a:t>
            </a:r>
            <a:r>
              <a:rPr lang="en-US" sz="2400" b="1" dirty="0" smtClean="0">
                <a:solidFill>
                  <a:srgbClr val="7030A0"/>
                </a:solidFill>
              </a:rPr>
              <a:t>PL-SQL</a:t>
            </a:r>
            <a:r>
              <a:rPr lang="en-US" sz="2400" dirty="0" smtClean="0"/>
              <a:t> script we are </a:t>
            </a:r>
            <a:r>
              <a:rPr lang="en-US" sz="2400" b="1" dirty="0" smtClean="0">
                <a:solidFill>
                  <a:srgbClr val="00B050"/>
                </a:solidFill>
              </a:rPr>
              <a:t>only allowed </a:t>
            </a:r>
            <a:r>
              <a:rPr lang="en-US" sz="2400" dirty="0" smtClean="0"/>
              <a:t>to execute </a:t>
            </a:r>
            <a:r>
              <a:rPr lang="en-US" sz="2400" b="1" dirty="0" smtClean="0">
                <a:solidFill>
                  <a:srgbClr val="002060"/>
                </a:solidFill>
              </a:rPr>
              <a:t>DML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TCL</a:t>
            </a:r>
            <a:r>
              <a:rPr lang="en-US" sz="2400" dirty="0" smtClean="0"/>
              <a:t> statements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INSERT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UPDATE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0070C0"/>
                </a:solidFill>
              </a:rPr>
              <a:t>DELETE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ROLLBACK</a:t>
            </a:r>
            <a:r>
              <a:rPr lang="en-US" sz="2400" dirty="0" smtClean="0"/>
              <a:t> are the only valid </a:t>
            </a:r>
            <a:r>
              <a:rPr lang="en-US" sz="2400" b="1" dirty="0" smtClean="0">
                <a:solidFill>
                  <a:srgbClr val="C00000"/>
                </a:solidFill>
              </a:rPr>
              <a:t>SQL commands</a:t>
            </a:r>
            <a:r>
              <a:rPr lang="en-US" sz="2400" dirty="0" smtClean="0"/>
              <a:t> which can be </a:t>
            </a:r>
            <a:r>
              <a:rPr lang="en-US" sz="2400" b="1" dirty="0" smtClean="0">
                <a:solidFill>
                  <a:srgbClr val="00B050"/>
                </a:solidFill>
              </a:rPr>
              <a:t>executed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rgbClr val="7030A0"/>
                </a:solidFill>
              </a:rPr>
              <a:t>PL-SQL script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Execution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SELECT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allowed</a:t>
            </a:r>
            <a:r>
              <a:rPr lang="en-US" sz="2400" dirty="0" smtClean="0"/>
              <a:t> but with the help of </a:t>
            </a:r>
            <a:r>
              <a:rPr lang="en-US" sz="2400" b="1" dirty="0" smtClean="0">
                <a:solidFill>
                  <a:srgbClr val="7030A0"/>
                </a:solidFill>
              </a:rPr>
              <a:t>CURSOR.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WAP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accept values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C00000"/>
                </a:solidFill>
              </a:rPr>
              <a:t>BOOKNAME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SUBJECT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columns and </a:t>
            </a:r>
            <a:r>
              <a:rPr lang="en-US" sz="2400" b="1" dirty="0" smtClean="0">
                <a:solidFill>
                  <a:srgbClr val="7030A0"/>
                </a:solidFill>
              </a:rPr>
              <a:t>insert the record </a:t>
            </a:r>
            <a:r>
              <a:rPr lang="en-US" sz="2400" dirty="0" smtClean="0"/>
              <a:t>in the table </a:t>
            </a:r>
            <a:r>
              <a:rPr lang="en-US" sz="2400" b="1" dirty="0" smtClean="0">
                <a:solidFill>
                  <a:srgbClr val="002060"/>
                </a:solidFill>
              </a:rPr>
              <a:t>ALLBOOKS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For writing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above script </a:t>
            </a:r>
            <a:r>
              <a:rPr lang="en-US" sz="2400" dirty="0" smtClean="0"/>
              <a:t>we will </a:t>
            </a:r>
            <a:r>
              <a:rPr lang="en-US" sz="2400" b="1" dirty="0" smtClean="0">
                <a:solidFill>
                  <a:srgbClr val="00B050"/>
                </a:solidFill>
              </a:rPr>
              <a:t>require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4 variables declared</a:t>
            </a:r>
            <a:r>
              <a:rPr lang="en-US" sz="2400" dirty="0" smtClean="0"/>
              <a:t> to be of the </a:t>
            </a:r>
            <a:r>
              <a:rPr lang="en-US" sz="2400" b="1" dirty="0" smtClean="0">
                <a:solidFill>
                  <a:srgbClr val="0070C0"/>
                </a:solidFill>
              </a:rPr>
              <a:t>same </a:t>
            </a:r>
            <a:r>
              <a:rPr lang="en-US" sz="2400" b="1" dirty="0" smtClean="0">
                <a:solidFill>
                  <a:schemeClr val="accent1"/>
                </a:solidFill>
              </a:rPr>
              <a:t>data type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1"/>
                </a:solidFill>
              </a:rPr>
              <a:t>size</a:t>
            </a:r>
            <a:r>
              <a:rPr lang="en-US" sz="2400" dirty="0" smtClean="0"/>
              <a:t> as the </a:t>
            </a:r>
            <a:r>
              <a:rPr lang="en-US" sz="2400" b="1" dirty="0" smtClean="0">
                <a:solidFill>
                  <a:srgbClr val="7030A0"/>
                </a:solidFill>
              </a:rPr>
              <a:t>4 columns </a:t>
            </a:r>
            <a:r>
              <a:rPr lang="en-US" sz="2400" dirty="0" smtClean="0"/>
              <a:t>of the table </a:t>
            </a:r>
            <a:r>
              <a:rPr lang="en-US" sz="2400" b="1" dirty="0" smtClean="0">
                <a:solidFill>
                  <a:srgbClr val="002060"/>
                </a:solidFill>
              </a:rPr>
              <a:t>ALLBOOKS.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This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done</a:t>
            </a:r>
            <a:r>
              <a:rPr lang="en-US" sz="2400" dirty="0" smtClean="0"/>
              <a:t> use </a:t>
            </a:r>
            <a:r>
              <a:rPr lang="en-US" sz="2400" b="1" dirty="0" smtClean="0">
                <a:solidFill>
                  <a:srgbClr val="0070C0"/>
                </a:solidFill>
              </a:rPr>
              <a:t>%TYPE </a:t>
            </a:r>
            <a:r>
              <a:rPr lang="en-US" sz="2400" dirty="0" smtClean="0"/>
              <a:t>attribute.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%TYPE </a:t>
            </a:r>
            <a:r>
              <a:rPr lang="en-IN" sz="2400" dirty="0" smtClean="0"/>
              <a:t>attribute allow you to </a:t>
            </a:r>
            <a:r>
              <a:rPr lang="en-IN" sz="2400" b="1" dirty="0" smtClean="0">
                <a:solidFill>
                  <a:srgbClr val="C00000"/>
                </a:solidFill>
              </a:rPr>
              <a:t>declare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constant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variable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7030A0"/>
                </a:solidFill>
              </a:rPr>
              <a:t>parameter</a:t>
            </a:r>
            <a:r>
              <a:rPr lang="en-IN" sz="2400" dirty="0" smtClean="0"/>
              <a:t> to be of the </a:t>
            </a:r>
            <a:r>
              <a:rPr lang="en-IN" sz="2400" b="1" dirty="0" smtClean="0">
                <a:solidFill>
                  <a:srgbClr val="0070C0"/>
                </a:solidFill>
              </a:rPr>
              <a:t>same data type </a:t>
            </a:r>
            <a:r>
              <a:rPr lang="en-IN" sz="2400" dirty="0" smtClean="0"/>
              <a:t>as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existing </a:t>
            </a:r>
            <a:r>
              <a:rPr lang="en-IN" sz="2400" b="1" dirty="0" smtClean="0">
                <a:solidFill>
                  <a:srgbClr val="002060"/>
                </a:solidFill>
              </a:rPr>
              <a:t>database </a:t>
            </a:r>
            <a:r>
              <a:rPr lang="en-IN" sz="2400" b="1" dirty="0" smtClean="0">
                <a:solidFill>
                  <a:srgbClr val="002060"/>
                </a:solidFill>
              </a:rPr>
              <a:t>column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&gt;.&lt;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col_name</a:t>
            </a:r>
            <a:r>
              <a:rPr lang="en-US" sz="2400" b="1" dirty="0" smtClean="0">
                <a:solidFill>
                  <a:srgbClr val="002060"/>
                </a:solidFill>
              </a:rPr>
              <a:t>&gt;%TYPE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roll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Student.roll_no</a:t>
            </a:r>
            <a:r>
              <a:rPr lang="en-US" sz="2400" b="1" dirty="0" err="1" smtClean="0">
                <a:solidFill>
                  <a:srgbClr val="002060"/>
                </a:solidFill>
              </a:rPr>
              <a:t>%TYPE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qlp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WAP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accept value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7030A0"/>
                </a:solidFill>
              </a:rPr>
              <a:t>user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1"/>
                </a:solidFill>
              </a:rPr>
              <a:t>record</a:t>
            </a:r>
            <a:r>
              <a:rPr lang="en-US" sz="2400" dirty="0" smtClean="0"/>
              <a:t> of that </a:t>
            </a:r>
            <a:r>
              <a:rPr lang="en-US" sz="2400" b="1" dirty="0" smtClean="0">
                <a:solidFill>
                  <a:srgbClr val="7030A0"/>
                </a:solidFill>
              </a:rPr>
              <a:t>book</a:t>
            </a:r>
            <a:r>
              <a:rPr lang="en-US" sz="2400" dirty="0" smtClean="0"/>
              <a:t> from the table </a:t>
            </a:r>
            <a:r>
              <a:rPr lang="en-US" sz="2400" b="1" dirty="0" smtClean="0">
                <a:solidFill>
                  <a:srgbClr val="002060"/>
                </a:solidFill>
              </a:rPr>
              <a:t>ALLBOOKS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qlp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7"/>
            <a:ext cx="8786874" cy="357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Executing UPDATE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WAP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accept value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1"/>
                </a:solidFill>
              </a:rPr>
              <a:t>AMOUNT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7030A0"/>
                </a:solidFill>
              </a:rPr>
              <a:t>user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increase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of the book with the given </a:t>
            </a:r>
            <a:r>
              <a:rPr lang="en-US" sz="2400" b="1" dirty="0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00B050"/>
                </a:solidFill>
              </a:rPr>
              <a:t>adding</a:t>
            </a:r>
            <a:r>
              <a:rPr lang="en-US" sz="2400" dirty="0" smtClean="0"/>
              <a:t> the given </a:t>
            </a:r>
            <a:r>
              <a:rPr lang="en-US" sz="2400" b="1" dirty="0" smtClean="0">
                <a:solidFill>
                  <a:schemeClr val="accent1"/>
                </a:solidFill>
              </a:rPr>
              <a:t>AMOUNT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 in the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2060"/>
                </a:solidFill>
              </a:rPr>
              <a:t>ALLBOOKS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qlp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5"/>
            <a:ext cx="8786874" cy="314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PL-SQL Select Into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SELECT INTO</a:t>
            </a:r>
            <a:r>
              <a:rPr lang="en-IN" sz="2400" dirty="0" smtClean="0"/>
              <a:t> statement is the </a:t>
            </a:r>
            <a:r>
              <a:rPr lang="en-IN" sz="2400" b="1" dirty="0" smtClean="0">
                <a:solidFill>
                  <a:srgbClr val="00B050"/>
                </a:solidFill>
              </a:rPr>
              <a:t>simplest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fastest </a:t>
            </a:r>
            <a:r>
              <a:rPr lang="en-IN" sz="2400" dirty="0" smtClean="0"/>
              <a:t>way to </a:t>
            </a:r>
            <a:r>
              <a:rPr lang="en-IN" sz="2400" b="1" dirty="0" smtClean="0">
                <a:solidFill>
                  <a:srgbClr val="C00000"/>
                </a:solidFill>
              </a:rPr>
              <a:t>fetch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single row </a:t>
            </a:r>
            <a:r>
              <a:rPr lang="en-IN" sz="2400" dirty="0" smtClean="0"/>
              <a:t>from a </a:t>
            </a:r>
            <a:r>
              <a:rPr lang="en-IN" sz="2400" b="1" dirty="0" smtClean="0">
                <a:solidFill>
                  <a:srgbClr val="7030A0"/>
                </a:solidFill>
              </a:rPr>
              <a:t>table</a:t>
            </a:r>
            <a:r>
              <a:rPr lang="en-IN" sz="2400" dirty="0" smtClean="0"/>
              <a:t> into 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variables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following illustrates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syntax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7030A0"/>
                </a:solidFill>
              </a:rPr>
              <a:t>PL/SQL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SELECT INTO</a:t>
            </a:r>
            <a:r>
              <a:rPr lang="en-IN" sz="2400" dirty="0" smtClean="0"/>
              <a:t> statement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rgbClr val="002060"/>
                </a:solidFill>
              </a:rPr>
              <a:t>column_list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 </a:t>
            </a:r>
            <a:r>
              <a:rPr lang="en-IN" sz="2400" b="1" dirty="0" err="1" smtClean="0">
                <a:solidFill>
                  <a:srgbClr val="002060"/>
                </a:solidFill>
              </a:rPr>
              <a:t>variable_list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sz="2400" b="1" dirty="0" err="1" smtClean="0">
                <a:solidFill>
                  <a:srgbClr val="002060"/>
                </a:solidFill>
              </a:rPr>
              <a:t>table_name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smtClean="0">
                <a:solidFill>
                  <a:srgbClr val="002060"/>
                </a:solidFill>
              </a:rPr>
              <a:t>condition;</a:t>
            </a:r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9315</TotalTime>
  <Words>274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Today’s Agenda</vt:lpstr>
      <vt:lpstr> Executing SQL</vt:lpstr>
      <vt:lpstr> Executing INSERT</vt:lpstr>
      <vt:lpstr> Executing INSERT</vt:lpstr>
      <vt:lpstr> Executing INSERT</vt:lpstr>
      <vt:lpstr> Executing DELETE</vt:lpstr>
      <vt:lpstr> Executing UPDATE</vt:lpstr>
      <vt:lpstr> PL-SQL Select Into</vt:lpstr>
      <vt:lpstr> Program</vt:lpstr>
      <vt:lpstr> Selecting Complete Row</vt:lpstr>
      <vt:lpstr> Select Into Common Errors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841</cp:revision>
  <dcterms:created xsi:type="dcterms:W3CDTF">2015-12-21T13:46:48Z</dcterms:created>
  <dcterms:modified xsi:type="dcterms:W3CDTF">2020-08-25T21:34:16Z</dcterms:modified>
</cp:coreProperties>
</file>