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91" r:id="rId4"/>
    <p:sldId id="399" r:id="rId5"/>
    <p:sldId id="400" r:id="rId6"/>
    <p:sldId id="4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Program </a:t>
            </a:r>
            <a:r>
              <a:rPr lang="en-US" sz="2800" dirty="0" smtClean="0">
                <a:solidFill>
                  <a:schemeClr val="tx1"/>
                </a:solidFill>
              </a:rPr>
              <a:t>to implement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Discussing</a:t>
            </a:r>
            <a:r>
              <a:rPr lang="en-US" sz="2800" dirty="0" smtClean="0">
                <a:solidFill>
                  <a:schemeClr val="tx1"/>
                </a:solidFill>
              </a:rPr>
              <a:t> about </a:t>
            </a:r>
            <a:r>
              <a:rPr lang="en-US" sz="2800" b="1" dirty="0" smtClean="0">
                <a:solidFill>
                  <a:srgbClr val="0070C0"/>
                </a:solidFill>
              </a:rPr>
              <a:t>some important </a:t>
            </a:r>
            <a:r>
              <a:rPr lang="en-US" sz="2800" b="1" dirty="0" smtClean="0">
                <a:solidFill>
                  <a:srgbClr val="7030A0"/>
                </a:solidFill>
              </a:rPr>
              <a:t>functions</a:t>
            </a:r>
            <a:r>
              <a:rPr lang="en-US" sz="2800" dirty="0" smtClean="0">
                <a:solidFill>
                  <a:schemeClr val="tx1"/>
                </a:solidFill>
              </a:rPr>
              <a:t> used in the </a:t>
            </a:r>
            <a:r>
              <a:rPr lang="en-US" sz="2800" b="1" dirty="0" smtClean="0">
                <a:solidFill>
                  <a:srgbClr val="FF000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Some</a:t>
            </a:r>
            <a:r>
              <a:rPr lang="en-US" sz="2800" dirty="0" smtClean="0">
                <a:solidFill>
                  <a:schemeClr val="tx1"/>
                </a:solidFill>
              </a:rPr>
              <a:t> important </a:t>
            </a:r>
            <a:r>
              <a:rPr lang="en-US" sz="2800" b="1" dirty="0" smtClean="0">
                <a:solidFill>
                  <a:srgbClr val="00B050"/>
                </a:solidFill>
              </a:rPr>
              <a:t>Assignments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#include&lt;</a:t>
            </a:r>
            <a:r>
              <a:rPr lang="en-US" sz="2400" dirty="0" err="1" smtClean="0">
                <a:solidFill>
                  <a:schemeClr val="tx1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node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 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Important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struct</a:t>
            </a:r>
            <a:r>
              <a:rPr lang="en-US" dirty="0" smtClean="0"/>
              <a:t> node *p, *temp;</a:t>
            </a:r>
          </a:p>
          <a:p>
            <a:r>
              <a:rPr lang="en-US" dirty="0" smtClean="0"/>
              <a:t>       p=(</a:t>
            </a:r>
            <a:r>
              <a:rPr lang="en-US" dirty="0" err="1" smtClean="0"/>
              <a:t>struct</a:t>
            </a:r>
            <a:r>
              <a:rPr lang="en-US" dirty="0" smtClean="0"/>
              <a:t> start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       p-&gt;data=x;</a:t>
            </a:r>
          </a:p>
          <a:p>
            <a:r>
              <a:rPr lang="en-US" dirty="0" smtClean="0"/>
              <a:t>       p-&gt;next=NULL;</a:t>
            </a:r>
          </a:p>
          <a:p>
            <a:r>
              <a:rPr lang="en-US" dirty="0" smtClean="0"/>
              <a:t>       if(*</a:t>
            </a:r>
            <a:r>
              <a:rPr lang="en-US" dirty="0" err="1" smtClean="0"/>
              <a:t>ps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	*</a:t>
            </a:r>
            <a:r>
              <a:rPr lang="en-US" dirty="0" err="1" smtClean="0"/>
              <a:t>ps</a:t>
            </a:r>
            <a:r>
              <a:rPr lang="en-US" dirty="0" smtClean="0"/>
              <a:t>=p;</a:t>
            </a:r>
          </a:p>
          <a:p>
            <a:r>
              <a:rPr lang="en-US" dirty="0" smtClean="0"/>
              <a:t>	return;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temp=*</a:t>
            </a:r>
            <a:r>
              <a:rPr lang="en-US" dirty="0" err="1" smtClean="0"/>
              <a:t>ps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while(temp-&gt;next!=NULL)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	temp=temp-&gt;next;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temp-&gt;next=p;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57815" y="1357298"/>
            <a:ext cx="42861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void display(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*p)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if(p==NULL)</a:t>
            </a:r>
          </a:p>
          <a:p>
            <a:r>
              <a:rPr lang="en-US" sz="2000" dirty="0" smtClean="0"/>
              <a:t>       {</a:t>
            </a:r>
          </a:p>
          <a:p>
            <a:r>
              <a:rPr lang="en-US" sz="2000" dirty="0" smtClean="0"/>
              <a:t>        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(“List is empty”);</a:t>
            </a:r>
          </a:p>
          <a:p>
            <a:r>
              <a:rPr lang="en-US" sz="2000" dirty="0" smtClean="0"/>
              <a:t>	return;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    while(p!=NULL)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(“\n %d”, p-&gt;data);</a:t>
            </a:r>
          </a:p>
          <a:p>
            <a:r>
              <a:rPr lang="en-US" sz="2000" dirty="0" smtClean="0"/>
              <a:t>	p=p-&gt;next;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428737"/>
            <a:ext cx="8715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Ques. 1 - </a:t>
            </a:r>
            <a:r>
              <a:rPr lang="en-US" sz="2000" b="1" dirty="0" smtClean="0">
                <a:solidFill>
                  <a:srgbClr val="FF0000"/>
                </a:solidFill>
              </a:rPr>
              <a:t>Write a function</a:t>
            </a:r>
            <a:r>
              <a:rPr lang="en-US" sz="2000" dirty="0" smtClean="0"/>
              <a:t> called </a:t>
            </a:r>
            <a:r>
              <a:rPr lang="en-US" sz="2000" b="1" dirty="0" err="1" smtClean="0">
                <a:solidFill>
                  <a:srgbClr val="00B050"/>
                </a:solidFill>
              </a:rPr>
              <a:t>search_node</a:t>
            </a:r>
            <a:r>
              <a:rPr lang="en-US" sz="2000" b="1" dirty="0" smtClean="0">
                <a:solidFill>
                  <a:srgbClr val="00B050"/>
                </a:solidFill>
              </a:rPr>
              <a:t>() </a:t>
            </a:r>
            <a:r>
              <a:rPr lang="en-US" sz="2000" dirty="0" smtClean="0"/>
              <a:t>which </a:t>
            </a:r>
            <a:r>
              <a:rPr lang="en-US" sz="2000" b="1" dirty="0" smtClean="0">
                <a:solidFill>
                  <a:srgbClr val="7030A0"/>
                </a:solidFill>
              </a:rPr>
              <a:t>accepts an integer</a:t>
            </a:r>
            <a:r>
              <a:rPr lang="en-US" sz="2000" dirty="0" smtClean="0"/>
              <a:t> as </a:t>
            </a:r>
            <a:r>
              <a:rPr lang="en-US" sz="2000" b="1" dirty="0" smtClean="0">
                <a:solidFill>
                  <a:srgbClr val="0070C0"/>
                </a:solidFill>
              </a:rPr>
              <a:t>argument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searches a node </a:t>
            </a:r>
            <a:r>
              <a:rPr lang="en-US" sz="2000" dirty="0" smtClean="0"/>
              <a:t>in the list whose </a:t>
            </a:r>
            <a:r>
              <a:rPr lang="en-US" sz="2000" b="1" dirty="0" smtClean="0">
                <a:solidFill>
                  <a:srgbClr val="00B050"/>
                </a:solidFill>
              </a:rPr>
              <a:t>data part matches</a:t>
            </a:r>
            <a:r>
              <a:rPr lang="en-US" sz="2000" dirty="0" smtClean="0"/>
              <a:t> </a:t>
            </a:r>
            <a:r>
              <a:rPr lang="en-US" sz="2000" dirty="0" smtClean="0"/>
              <a:t>with</a:t>
            </a:r>
            <a:r>
              <a:rPr lang="en-US" sz="2000" dirty="0" smtClean="0"/>
              <a:t> </a:t>
            </a:r>
            <a:r>
              <a:rPr lang="en-US" sz="2000" dirty="0" smtClean="0"/>
              <a:t>this </a:t>
            </a:r>
            <a:r>
              <a:rPr lang="en-US" sz="2000" b="1" dirty="0" smtClean="0">
                <a:solidFill>
                  <a:srgbClr val="7030A0"/>
                </a:solidFill>
              </a:rPr>
              <a:t>argument</a:t>
            </a:r>
            <a:r>
              <a:rPr lang="en-US" sz="2000" dirty="0" smtClean="0"/>
              <a:t>. If the node is </a:t>
            </a:r>
            <a:r>
              <a:rPr lang="en-US" sz="2000" b="1" dirty="0" smtClean="0">
                <a:solidFill>
                  <a:srgbClr val="00B050"/>
                </a:solidFill>
              </a:rPr>
              <a:t>found</a:t>
            </a:r>
            <a:r>
              <a:rPr lang="en-US" sz="2000" dirty="0" smtClean="0"/>
              <a:t>, the </a:t>
            </a:r>
            <a:r>
              <a:rPr lang="en-US" sz="2000" b="1" u="sng" dirty="0" smtClean="0">
                <a:solidFill>
                  <a:srgbClr val="0070C0"/>
                </a:solidFill>
              </a:rPr>
              <a:t>function should return its position</a:t>
            </a:r>
            <a:r>
              <a:rPr lang="en-US" sz="2000" dirty="0" smtClean="0"/>
              <a:t> in the list. if the </a:t>
            </a:r>
            <a:r>
              <a:rPr lang="en-US" sz="2000" b="1" dirty="0" smtClean="0">
                <a:solidFill>
                  <a:srgbClr val="FF0000"/>
                </a:solidFill>
              </a:rPr>
              <a:t>no node matches </a:t>
            </a:r>
            <a:r>
              <a:rPr lang="en-US" sz="2000" dirty="0" smtClean="0"/>
              <a:t>with the argument passed then function should </a:t>
            </a:r>
            <a:r>
              <a:rPr lang="en-US" sz="2000" b="1" dirty="0" smtClean="0">
                <a:solidFill>
                  <a:srgbClr val="00B050"/>
                </a:solidFill>
              </a:rPr>
              <a:t>return -1</a:t>
            </a:r>
            <a:r>
              <a:rPr lang="en-US" sz="2000" dirty="0" smtClean="0"/>
              <a:t> and if the </a:t>
            </a:r>
            <a:r>
              <a:rPr lang="en-US" sz="2000" b="1" dirty="0" smtClean="0">
                <a:solidFill>
                  <a:srgbClr val="7030A0"/>
                </a:solidFill>
              </a:rPr>
              <a:t>list is empty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function</a:t>
            </a:r>
            <a:r>
              <a:rPr lang="en-US" sz="2000" dirty="0" smtClean="0"/>
              <a:t> should </a:t>
            </a:r>
            <a:r>
              <a:rPr lang="en-US" sz="2000" b="1" dirty="0" smtClean="0">
                <a:solidFill>
                  <a:srgbClr val="0070C0"/>
                </a:solidFill>
              </a:rPr>
              <a:t>return 0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search_node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*p, 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pos=0;</a:t>
            </a:r>
          </a:p>
          <a:p>
            <a:r>
              <a:rPr lang="en-US" sz="2000" dirty="0" smtClean="0"/>
              <a:t>	if(p==NULL)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return 0;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7752" y="3286124"/>
            <a:ext cx="40895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while(p!=NULL)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pos++;</a:t>
            </a:r>
          </a:p>
          <a:p>
            <a:r>
              <a:rPr lang="en-US" dirty="0" smtClean="0"/>
              <a:t>		if(pos==p-&gt;data)</a:t>
            </a:r>
          </a:p>
          <a:p>
            <a:r>
              <a:rPr lang="en-US" dirty="0" smtClean="0"/>
              <a:t>			return pos;</a:t>
            </a:r>
          </a:p>
          <a:p>
            <a:r>
              <a:rPr lang="en-US" dirty="0" smtClean="0"/>
              <a:t>		p=p-&gt;next;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-1;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428737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Ques. 1 - </a:t>
            </a:r>
            <a:r>
              <a:rPr lang="en-US" sz="2000" b="1" dirty="0" smtClean="0">
                <a:solidFill>
                  <a:srgbClr val="00B050"/>
                </a:solidFill>
              </a:rPr>
              <a:t>Write a function </a:t>
            </a:r>
            <a:r>
              <a:rPr lang="en-US" sz="2000" dirty="0" smtClean="0"/>
              <a:t>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count_nodes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which will </a:t>
            </a:r>
            <a:r>
              <a:rPr lang="en-US" sz="2000" b="1" dirty="0" smtClean="0">
                <a:solidFill>
                  <a:srgbClr val="0070C0"/>
                </a:solidFill>
              </a:rPr>
              <a:t>return the number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nodes</a:t>
            </a:r>
            <a:r>
              <a:rPr lang="en-US" sz="2000" dirty="0" smtClean="0"/>
              <a:t> present in the </a:t>
            </a:r>
            <a:r>
              <a:rPr lang="en-US" sz="2000" b="1" dirty="0" smtClean="0">
                <a:solidFill>
                  <a:srgbClr val="FF0000"/>
                </a:solidFill>
              </a:rPr>
              <a:t>list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count_nodes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*p)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count</a:t>
            </a:r>
            <a:r>
              <a:rPr lang="en-US" sz="2000" dirty="0" smtClean="0"/>
              <a:t>=0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if(p==NULL)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return 0;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while(p!=NULL)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</a:t>
            </a:r>
            <a:r>
              <a:rPr lang="en-US" sz="2000" dirty="0" smtClean="0"/>
              <a:t>count++;</a:t>
            </a:r>
            <a:endParaRPr lang="en-US" sz="2000" dirty="0" smtClean="0"/>
          </a:p>
          <a:p>
            <a:r>
              <a:rPr lang="en-US" sz="2000" dirty="0" smtClean="0"/>
              <a:t>		p=p-&gt;next;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</a:t>
            </a:r>
            <a:r>
              <a:rPr lang="en-US" sz="2000" smtClean="0"/>
              <a:t>return </a:t>
            </a:r>
            <a:r>
              <a:rPr lang="en-US" sz="2000" smtClean="0"/>
              <a:t>count</a:t>
            </a:r>
            <a:r>
              <a:rPr lang="en-US" sz="2000" smtClean="0"/>
              <a:t>;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2868</TotalTime>
  <Words>227</Words>
  <Application>Microsoft Office PowerPoint</Application>
  <PresentationFormat>On-screen Show 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Program To Implement Linked list</vt:lpstr>
      <vt:lpstr>Important Functions</vt:lpstr>
      <vt:lpstr>Assignments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275</cp:revision>
  <dcterms:created xsi:type="dcterms:W3CDTF">2015-12-21T13:46:48Z</dcterms:created>
  <dcterms:modified xsi:type="dcterms:W3CDTF">2020-09-06T06:51:47Z</dcterms:modified>
</cp:coreProperties>
</file>