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91" r:id="rId4"/>
    <p:sldId id="402" r:id="rId5"/>
    <p:sldId id="403" r:id="rId6"/>
    <p:sldId id="405" r:id="rId7"/>
    <p:sldId id="404" r:id="rId8"/>
    <p:sldId id="406" r:id="rId9"/>
    <p:sldId id="407" r:id="rId10"/>
    <p:sldId id="40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14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For Deletion Of </a:t>
            </a:r>
            <a:r>
              <a:rPr lang="en-US" b="1" smtClean="0"/>
              <a:t>The </a:t>
            </a:r>
            <a:r>
              <a:rPr lang="en-US" b="1" smtClean="0"/>
              <a:t>Any</a:t>
            </a:r>
            <a:r>
              <a:rPr lang="en-US" b="1" smtClean="0"/>
              <a:t> </a:t>
            </a:r>
            <a:r>
              <a:rPr lang="en-US" b="1" dirty="0" smtClean="0"/>
              <a:t>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14282" y="1610575"/>
            <a:ext cx="40559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del_node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node **</a:t>
            </a:r>
            <a:r>
              <a:rPr lang="en-US" dirty="0" err="1" smtClean="0"/>
              <a:t>ps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prev</a:t>
            </a:r>
            <a:r>
              <a:rPr lang="en-US" dirty="0" smtClean="0"/>
              <a:t>, *temp;</a:t>
            </a:r>
          </a:p>
          <a:p>
            <a:r>
              <a:rPr lang="en-US" dirty="0" smtClean="0"/>
              <a:t>     if(*</a:t>
            </a:r>
            <a:r>
              <a:rPr lang="en-US" dirty="0" err="1" smtClean="0"/>
              <a:t>ps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(“List Is Empty”);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return;</a:t>
            </a:r>
            <a:endParaRPr lang="en-US" dirty="0" smtClean="0"/>
          </a:p>
          <a:p>
            <a:r>
              <a:rPr lang="en-US" dirty="0" smtClean="0"/>
              <a:t>     }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temp=*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if((*</a:t>
            </a:r>
            <a:r>
              <a:rPr lang="en-US" dirty="0" err="1" smtClean="0"/>
              <a:t>ps</a:t>
            </a:r>
            <a:r>
              <a:rPr lang="en-US" dirty="0" smtClean="0"/>
              <a:t>)-&gt;data==x)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ps</a:t>
            </a:r>
            <a:r>
              <a:rPr lang="en-US" dirty="0" smtClean="0"/>
              <a:t>=temp-&gt;next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	free(temp);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(“Node Deleted”)</a:t>
            </a:r>
          </a:p>
          <a:p>
            <a:r>
              <a:rPr lang="en-US" dirty="0" smtClean="0"/>
              <a:t>	return;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1638248"/>
            <a:ext cx="4286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while(temp!=NULL&amp;&amp;temp-&gt;data!=x)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=temp;</a:t>
            </a:r>
          </a:p>
          <a:p>
            <a:r>
              <a:rPr lang="en-US" dirty="0" smtClean="0"/>
              <a:t>       temp=temp-&gt;next;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if(temp-&gt;next==NULL)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(“Node not found”);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prev</a:t>
            </a:r>
            <a:r>
              <a:rPr lang="en-US" dirty="0" smtClean="0"/>
              <a:t>-&gt;next=temp-&gt;next;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free(temp);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(“Node deleted!”);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 In A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5116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We</a:t>
            </a:r>
            <a:r>
              <a:rPr lang="en-US" sz="2800" dirty="0" smtClean="0">
                <a:solidFill>
                  <a:schemeClr val="tx1"/>
                </a:solidFill>
              </a:rPr>
              <a:t> will study </a:t>
            </a:r>
            <a:r>
              <a:rPr lang="en-US" sz="2800" b="1" dirty="0" smtClean="0">
                <a:solidFill>
                  <a:srgbClr val="7030A0"/>
                </a:solidFill>
              </a:rPr>
              <a:t>three cases </a:t>
            </a:r>
            <a:r>
              <a:rPr lang="en-US" sz="2800" dirty="0" smtClean="0">
                <a:solidFill>
                  <a:schemeClr val="tx1"/>
                </a:solidFill>
              </a:rPr>
              <a:t>of </a:t>
            </a:r>
            <a:r>
              <a:rPr lang="en-US" sz="2800" b="1" dirty="0" smtClean="0">
                <a:solidFill>
                  <a:srgbClr val="00B050"/>
                </a:solidFill>
              </a:rPr>
              <a:t>deletion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Deleting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smtClean="0">
                <a:solidFill>
                  <a:srgbClr val="00B050"/>
                </a:solidFill>
              </a:rPr>
              <a:t>First Node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Deleting</a:t>
            </a: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b="1" dirty="0" smtClean="0">
                <a:solidFill>
                  <a:srgbClr val="0070C0"/>
                </a:solidFill>
              </a:rPr>
              <a:t>Last Node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Deleting </a:t>
            </a:r>
            <a:r>
              <a:rPr lang="en-US" sz="2800" dirty="0" smtClean="0">
                <a:solidFill>
                  <a:schemeClr val="tx1"/>
                </a:solidFill>
              </a:rPr>
              <a:t>a Node whose </a:t>
            </a:r>
            <a:r>
              <a:rPr lang="en-US" sz="2800" b="1" dirty="0" smtClean="0">
                <a:solidFill>
                  <a:srgbClr val="00B050"/>
                </a:solidFill>
              </a:rPr>
              <a:t>Data Part </a:t>
            </a:r>
            <a:r>
              <a:rPr lang="en-US" sz="2800" dirty="0" smtClean="0">
                <a:solidFill>
                  <a:schemeClr val="tx1"/>
                </a:solidFill>
              </a:rPr>
              <a:t>matches with the </a:t>
            </a:r>
            <a:r>
              <a:rPr lang="en-US" sz="2800" b="1" dirty="0" smtClean="0">
                <a:solidFill>
                  <a:srgbClr val="FF0000"/>
                </a:solidFill>
              </a:rPr>
              <a:t>given value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7158" y="1428736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dirty="0" smtClean="0">
                <a:solidFill>
                  <a:srgbClr val="00B050"/>
                </a:solidFill>
              </a:rPr>
              <a:t>Deletion</a:t>
            </a:r>
            <a:r>
              <a:rPr lang="en-US" sz="2800" dirty="0" smtClean="0"/>
              <a:t> means </a:t>
            </a:r>
            <a:r>
              <a:rPr lang="en-US" sz="2800" b="1" dirty="0" smtClean="0">
                <a:solidFill>
                  <a:srgbClr val="7030A0"/>
                </a:solidFill>
              </a:rPr>
              <a:t>removing</a:t>
            </a:r>
            <a:r>
              <a:rPr lang="en-US" sz="2800" dirty="0" smtClean="0"/>
              <a:t> a </a:t>
            </a:r>
            <a:r>
              <a:rPr lang="en-US" sz="2800" b="1" dirty="0" smtClean="0">
                <a:solidFill>
                  <a:srgbClr val="FF0000"/>
                </a:solidFill>
              </a:rPr>
              <a:t>node</a:t>
            </a:r>
            <a:r>
              <a:rPr lang="en-US" sz="2800" dirty="0" smtClean="0"/>
              <a:t> from the </a:t>
            </a:r>
            <a:r>
              <a:rPr lang="en-US" sz="2800" b="1" dirty="0" smtClean="0">
                <a:solidFill>
                  <a:srgbClr val="0070C0"/>
                </a:solidFill>
              </a:rPr>
              <a:t>linked list</a:t>
            </a:r>
            <a:r>
              <a:rPr lang="en-IN" sz="2800" dirty="0" smtClean="0"/>
              <a:t>. In C language </a:t>
            </a:r>
            <a:r>
              <a:rPr lang="en-IN" sz="2800" b="1" dirty="0" smtClean="0">
                <a:solidFill>
                  <a:srgbClr val="00B050"/>
                </a:solidFill>
              </a:rPr>
              <a:t>dynamic memory </a:t>
            </a:r>
            <a:r>
              <a:rPr lang="en-IN" sz="2800" dirty="0" smtClean="0"/>
              <a:t>is deleted by </a:t>
            </a:r>
            <a:r>
              <a:rPr lang="en-IN" sz="2800" b="1" dirty="0" smtClean="0">
                <a:solidFill>
                  <a:srgbClr val="FF0000"/>
                </a:solidFill>
              </a:rPr>
              <a:t>calling the function free()</a:t>
            </a:r>
            <a:r>
              <a:rPr lang="en-IN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00B050"/>
                </a:solidFill>
              </a:rPr>
              <a:t>3 </a:t>
            </a:r>
            <a:r>
              <a:rPr lang="en-US" sz="2400" b="1" dirty="0" err="1" smtClean="0">
                <a:solidFill>
                  <a:srgbClr val="00B050"/>
                </a:solidFill>
              </a:rPr>
              <a:t>possiblities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we are going to </a:t>
            </a:r>
            <a:r>
              <a:rPr lang="en-US" sz="2400" b="1" dirty="0" smtClean="0">
                <a:solidFill>
                  <a:srgbClr val="7030A0"/>
                </a:solidFill>
              </a:rPr>
              <a:t>first last node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dirty="0" smtClean="0">
                <a:solidFill>
                  <a:srgbClr val="0070C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Before Deletion</a:t>
            </a:r>
            <a:r>
              <a:rPr lang="en-US" sz="2400" dirty="0" smtClean="0">
                <a:solidFill>
                  <a:schemeClr val="tx1"/>
                </a:solidFill>
              </a:rPr>
              <a:t>		  	</a:t>
            </a:r>
            <a:r>
              <a:rPr lang="en-US" sz="2400" b="1" dirty="0" smtClean="0">
                <a:solidFill>
                  <a:srgbClr val="0070C0"/>
                </a:solidFill>
              </a:rPr>
              <a:t>After Deletion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						1.	List Is Empty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  						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42900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37861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728" y="548856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1604" y="5845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728" y="455986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71604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42148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14479" y="535782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9322" y="46434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72198" y="50006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4414" y="298823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33454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500165" y="285749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128585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3143240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/>
        </p:nvGraphicFramePr>
        <p:xfrm>
          <a:off x="700089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5729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18327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000892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111832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50347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43174" y="2143116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00562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5072066" y="198659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12096" y="1629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000892" y="24288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9388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528" y="1857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214414" y="52742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57290" y="56314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00165" y="5143513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Content Placeholder 5"/>
          <p:cNvGraphicFramePr>
            <a:graphicFrameLocks/>
          </p:cNvGraphicFramePr>
          <p:nvPr/>
        </p:nvGraphicFramePr>
        <p:xfrm>
          <a:off x="1285852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Content Placeholder 5"/>
          <p:cNvGraphicFramePr>
            <a:graphicFrameLocks/>
          </p:cNvGraphicFramePr>
          <p:nvPr/>
        </p:nvGraphicFramePr>
        <p:xfrm>
          <a:off x="5072066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357290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285852" y="47148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121521" y="470274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43174" y="4429132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Content Placeholder 5"/>
          <p:cNvGraphicFramePr>
            <a:graphicFrameLocks/>
          </p:cNvGraphicFramePr>
          <p:nvPr/>
        </p:nvGraphicFramePr>
        <p:xfrm>
          <a:off x="3143240" y="427260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83270" y="39154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072066" y="47148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00562" y="4429132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0528" y="41433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41620" cy="5188100"/>
          </a:xfrm>
        </p:spPr>
        <p:txBody>
          <a:bodyPr>
            <a:normAutofit fontScale="6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alloc.h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append(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display(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</a:rPr>
              <a:t>del_first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10);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20);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del_first</a:t>
            </a:r>
            <a:r>
              <a:rPr lang="en-US" sz="2400" dirty="0" smtClean="0">
                <a:solidFill>
                  <a:schemeClr val="tx1"/>
                </a:solidFill>
              </a:rPr>
              <a:t>(&amp;start);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29124" y="1571612"/>
            <a:ext cx="43572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del_first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*temp;</a:t>
            </a:r>
          </a:p>
          <a:p>
            <a:r>
              <a:rPr lang="en-US" dirty="0" smtClean="0"/>
              <a:t>	if(*</a:t>
            </a:r>
            <a:r>
              <a:rPr lang="en-US" dirty="0" err="1" smtClean="0"/>
              <a:t>ps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(“List is empty”);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temp=*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*</a:t>
            </a:r>
            <a:r>
              <a:rPr lang="en-US" dirty="0" err="1" smtClean="0"/>
              <a:t>ps</a:t>
            </a:r>
            <a:r>
              <a:rPr lang="en-US" dirty="0" smtClean="0"/>
              <a:t>=temp-&gt;next;</a:t>
            </a:r>
          </a:p>
          <a:p>
            <a:r>
              <a:rPr lang="en-US" dirty="0" smtClean="0"/>
              <a:t>	free(temp);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Last Node Of A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00B050"/>
                </a:solidFill>
              </a:rPr>
              <a:t>3 </a:t>
            </a:r>
            <a:r>
              <a:rPr lang="en-US" sz="2400" b="1" dirty="0" err="1" smtClean="0">
                <a:solidFill>
                  <a:srgbClr val="00B050"/>
                </a:solidFill>
              </a:rPr>
              <a:t>possiblities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we are going to </a:t>
            </a:r>
            <a:r>
              <a:rPr lang="en-US" sz="2400" b="1" dirty="0" smtClean="0">
                <a:solidFill>
                  <a:srgbClr val="7030A0"/>
                </a:solidFill>
              </a:rPr>
              <a:t>delete last node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b="1" dirty="0" smtClean="0">
                <a:solidFill>
                  <a:srgbClr val="0070C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Before Deletion</a:t>
            </a:r>
            <a:r>
              <a:rPr lang="en-US" sz="2400" dirty="0" smtClean="0">
                <a:solidFill>
                  <a:schemeClr val="tx1"/>
                </a:solidFill>
              </a:rPr>
              <a:t>		  	</a:t>
            </a:r>
            <a:r>
              <a:rPr lang="en-US" sz="2400" b="1" dirty="0" smtClean="0">
                <a:solidFill>
                  <a:srgbClr val="0070C0"/>
                </a:solidFill>
              </a:rPr>
              <a:t>After Deletion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						1.	List Is Empty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  						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42900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37861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728" y="548856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1604" y="5845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728" y="455986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71604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42148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14479" y="535782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9322" y="46434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72198" y="50006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Last Node Of A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4414" y="298823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33454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500165" y="285749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128585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3143240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/>
        </p:nvGraphicFramePr>
        <p:xfrm>
          <a:off x="700089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5729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183270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000892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111832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50347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43174" y="2143116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00562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5072066" y="198659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12096" y="1629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000892" y="24288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9388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528" y="1857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214414" y="52742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57290" y="56314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00165" y="5143513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Content Placeholder 5"/>
          <p:cNvGraphicFramePr>
            <a:graphicFrameLocks/>
          </p:cNvGraphicFramePr>
          <p:nvPr/>
        </p:nvGraphicFramePr>
        <p:xfrm>
          <a:off x="1285852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Content Placeholder 5"/>
          <p:cNvGraphicFramePr>
            <a:graphicFrameLocks/>
          </p:cNvGraphicFramePr>
          <p:nvPr/>
        </p:nvGraphicFramePr>
        <p:xfrm>
          <a:off x="5072066" y="42862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357290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39290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285852" y="471488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121521" y="47027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43174" y="4429132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Content Placeholder 5"/>
          <p:cNvGraphicFramePr>
            <a:graphicFrameLocks/>
          </p:cNvGraphicFramePr>
          <p:nvPr/>
        </p:nvGraphicFramePr>
        <p:xfrm>
          <a:off x="3143240" y="427260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83270" y="39154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072066" y="47148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00562" y="4429132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0528" y="41433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For Deletion Of The Last 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14282" y="1610575"/>
            <a:ext cx="43572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del_last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*temp,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if(*</a:t>
            </a:r>
            <a:r>
              <a:rPr lang="en-US" dirty="0" err="1" smtClean="0"/>
              <a:t>ps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(“List is empty”);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if((*</a:t>
            </a:r>
            <a:r>
              <a:rPr lang="en-US" dirty="0" err="1" smtClean="0"/>
              <a:t>ps</a:t>
            </a:r>
            <a:r>
              <a:rPr lang="en-US" dirty="0" smtClean="0"/>
              <a:t>)-&gt;next==NULL)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free(*</a:t>
            </a:r>
            <a:r>
              <a:rPr lang="en-US" dirty="0" err="1" smtClean="0"/>
              <a:t>ps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ps</a:t>
            </a:r>
            <a:r>
              <a:rPr lang="en-US" dirty="0" smtClean="0"/>
              <a:t>)=NULL: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1638248"/>
            <a:ext cx="3988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temp=*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while(temp-&gt;next!=null)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prev</a:t>
            </a:r>
            <a:r>
              <a:rPr lang="en-US" dirty="0" smtClean="0"/>
              <a:t>=temp;</a:t>
            </a:r>
          </a:p>
          <a:p>
            <a:r>
              <a:rPr lang="en-US" dirty="0" smtClean="0"/>
              <a:t>		temp=temp-&gt;next;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	free(temp);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prev</a:t>
            </a:r>
            <a:r>
              <a:rPr lang="en-US" dirty="0" smtClean="0"/>
              <a:t>-&gt;next=NULL;</a:t>
            </a:r>
          </a:p>
          <a:p>
            <a:r>
              <a:rPr lang="en-US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1500174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Ques.1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Write a function 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del_any</a:t>
            </a:r>
            <a:r>
              <a:rPr lang="en-US" sz="2000" b="1" dirty="0" smtClean="0">
                <a:solidFill>
                  <a:srgbClr val="FF0000"/>
                </a:solidFill>
              </a:rPr>
              <a:t>(), which accepts an integer as argument and removes that node from the list whose data part matches with the argument passed. Assume that data is unique in every node.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Ques.2 </a:t>
            </a:r>
            <a:r>
              <a:rPr lang="en-US" sz="2000" b="1" dirty="0" smtClean="0">
                <a:solidFill>
                  <a:srgbClr val="00B050"/>
                </a:solidFill>
              </a:rPr>
              <a:t>Write a function insert(), which adds a new node in a linked list in such a way that the list always remains sorted. 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Ques3. </a:t>
            </a:r>
            <a:r>
              <a:rPr lang="en-US" sz="2000" b="1" dirty="0" smtClean="0">
                <a:solidFill>
                  <a:srgbClr val="7030A0"/>
                </a:solidFill>
              </a:rPr>
              <a:t>Write a function which displays the nodes of a linked list in reverse order.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2935</TotalTime>
  <Words>422</Words>
  <Application>Microsoft Office PowerPoint</Application>
  <PresentationFormat>On-screen Show (4:3)</PresentationFormat>
  <Paragraphs>226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Deletion In A Linked List</vt:lpstr>
      <vt:lpstr>Deleting First Node Of A Linked List</vt:lpstr>
      <vt:lpstr>Deleting First Node Of A Linked List</vt:lpstr>
      <vt:lpstr>Deleting First Node Of A Linked List</vt:lpstr>
      <vt:lpstr>Deleting Last Node Of A Linked List</vt:lpstr>
      <vt:lpstr>Deleting Last Node Of A Linked List</vt:lpstr>
      <vt:lpstr>Function For Deletion Of The Last Node</vt:lpstr>
      <vt:lpstr>Assignments</vt:lpstr>
      <vt:lpstr>Function For Deletion Of The Any Node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279</cp:revision>
  <dcterms:created xsi:type="dcterms:W3CDTF">2015-12-21T13:46:48Z</dcterms:created>
  <dcterms:modified xsi:type="dcterms:W3CDTF">2020-09-07T13:33:57Z</dcterms:modified>
</cp:coreProperties>
</file>