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391" r:id="rId4"/>
    <p:sldId id="402" r:id="rId5"/>
    <p:sldId id="403" r:id="rId6"/>
    <p:sldId id="405" r:id="rId7"/>
    <p:sldId id="404" r:id="rId8"/>
    <p:sldId id="406" r:id="rId9"/>
    <p:sldId id="409" r:id="rId10"/>
    <p:sldId id="40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19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Assignments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7158" y="1500174"/>
            <a:ext cx="8572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Ques.1 </a:t>
            </a:r>
            <a:r>
              <a:rPr lang="en-US" sz="2000" b="1" dirty="0" smtClean="0">
                <a:solidFill>
                  <a:srgbClr val="00B050"/>
                </a:solidFill>
              </a:rPr>
              <a:t>Write a function insert(), which adds a new node in a </a:t>
            </a:r>
            <a:r>
              <a:rPr lang="en-US" sz="2000" b="1" dirty="0" smtClean="0">
                <a:solidFill>
                  <a:srgbClr val="00B050"/>
                </a:solidFill>
              </a:rPr>
              <a:t>Circular linked </a:t>
            </a:r>
            <a:r>
              <a:rPr lang="en-US" sz="2000" b="1" dirty="0" smtClean="0">
                <a:solidFill>
                  <a:srgbClr val="00B050"/>
                </a:solidFill>
              </a:rPr>
              <a:t>list in such a way that the list always remains sorted. </a:t>
            </a: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Ques3</a:t>
            </a:r>
            <a:r>
              <a:rPr lang="en-US" sz="2000" b="1" dirty="0" smtClean="0">
                <a:solidFill>
                  <a:srgbClr val="7030A0"/>
                </a:solidFill>
              </a:rPr>
              <a:t>. </a:t>
            </a:r>
            <a:r>
              <a:rPr lang="en-US" sz="2000" b="1" dirty="0" smtClean="0">
                <a:solidFill>
                  <a:srgbClr val="7030A0"/>
                </a:solidFill>
              </a:rPr>
              <a:t>Write a function insert(), which adds a new node in a </a:t>
            </a:r>
            <a:r>
              <a:rPr lang="en-US" sz="2000" b="1" dirty="0" smtClean="0">
                <a:solidFill>
                  <a:srgbClr val="7030A0"/>
                </a:solidFill>
              </a:rPr>
              <a:t>doubly </a:t>
            </a:r>
            <a:r>
              <a:rPr lang="en-US" sz="2000" b="1" dirty="0" smtClean="0">
                <a:solidFill>
                  <a:srgbClr val="7030A0"/>
                </a:solidFill>
              </a:rPr>
              <a:t>linked list in such a way that the list always remains sorted. </a:t>
            </a:r>
            <a:endParaRPr lang="en-US" sz="20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Application Of Linked 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75116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</a:t>
            </a:r>
            <a:r>
              <a:rPr lang="en-US" sz="2800" dirty="0" smtClean="0">
                <a:solidFill>
                  <a:schemeClr val="tx1"/>
                </a:solidFill>
              </a:rPr>
              <a:t>he </a:t>
            </a:r>
            <a:r>
              <a:rPr lang="en-US" sz="2800" b="1" dirty="0" smtClean="0">
                <a:solidFill>
                  <a:srgbClr val="0070C0"/>
                </a:solidFill>
              </a:rPr>
              <a:t>Stack</a:t>
            </a:r>
            <a:r>
              <a:rPr lang="en-US" sz="2800" dirty="0" smtClean="0">
                <a:solidFill>
                  <a:schemeClr val="tx1"/>
                </a:solidFill>
              </a:rPr>
              <a:t> we have</a:t>
            </a:r>
            <a:r>
              <a:rPr lang="en-US" sz="2800" b="1" dirty="0" smtClean="0">
                <a:solidFill>
                  <a:srgbClr val="7030A0"/>
                </a:solidFill>
              </a:rPr>
              <a:t> implemented </a:t>
            </a:r>
            <a:r>
              <a:rPr lang="en-US" sz="2800" dirty="0" smtClean="0">
                <a:solidFill>
                  <a:schemeClr val="tx1"/>
                </a:solidFill>
              </a:rPr>
              <a:t>till now was </a:t>
            </a:r>
            <a:r>
              <a:rPr lang="en-US" sz="2800" b="1" dirty="0" smtClean="0">
                <a:solidFill>
                  <a:srgbClr val="00B050"/>
                </a:solidFill>
              </a:rPr>
              <a:t>based on array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Since it was </a:t>
            </a:r>
            <a:r>
              <a:rPr lang="en-US" sz="2800" b="1" dirty="0" smtClean="0">
                <a:solidFill>
                  <a:srgbClr val="7030A0"/>
                </a:solidFill>
              </a:rPr>
              <a:t>array based</a:t>
            </a:r>
            <a:r>
              <a:rPr lang="en-US" sz="2800" dirty="0" smtClean="0">
                <a:solidFill>
                  <a:schemeClr val="tx1"/>
                </a:solidFill>
              </a:rPr>
              <a:t>, we had to </a:t>
            </a:r>
            <a:r>
              <a:rPr lang="en-US" sz="2800" b="1" dirty="0" smtClean="0">
                <a:solidFill>
                  <a:srgbClr val="FF0000"/>
                </a:solidFill>
              </a:rPr>
              <a:t>mention</a:t>
            </a:r>
            <a:r>
              <a:rPr lang="en-US" sz="2800" dirty="0" smtClean="0">
                <a:solidFill>
                  <a:schemeClr val="tx1"/>
                </a:solidFill>
              </a:rPr>
              <a:t> the </a:t>
            </a:r>
            <a:r>
              <a:rPr lang="en-US" sz="2800" b="1" dirty="0" smtClean="0">
                <a:solidFill>
                  <a:srgbClr val="0070C0"/>
                </a:solidFill>
              </a:rPr>
              <a:t>MAX SIZE </a:t>
            </a:r>
            <a:r>
              <a:rPr lang="en-US" sz="2800" dirty="0" smtClean="0">
                <a:solidFill>
                  <a:schemeClr val="tx1"/>
                </a:solidFill>
              </a:rPr>
              <a:t>while</a:t>
            </a:r>
            <a:r>
              <a:rPr lang="en-US" sz="2800" b="1" dirty="0" smtClean="0">
                <a:solidFill>
                  <a:srgbClr val="00B050"/>
                </a:solidFill>
              </a:rPr>
              <a:t> declaring </a:t>
            </a:r>
            <a:r>
              <a:rPr lang="en-US" sz="2800" dirty="0" smtClean="0">
                <a:solidFill>
                  <a:schemeClr val="tx1"/>
                </a:solidFill>
              </a:rPr>
              <a:t>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This size was </a:t>
            </a:r>
            <a:r>
              <a:rPr lang="en-US" sz="2800" b="1" dirty="0" smtClean="0">
                <a:solidFill>
                  <a:srgbClr val="7030A0"/>
                </a:solidFill>
              </a:rPr>
              <a:t>randomly</a:t>
            </a:r>
            <a:r>
              <a:rPr lang="en-US" sz="2800" dirty="0" smtClean="0">
                <a:solidFill>
                  <a:schemeClr val="tx1"/>
                </a:solidFill>
              </a:rPr>
              <a:t> decided and if the </a:t>
            </a:r>
            <a:r>
              <a:rPr lang="en-US" sz="2800" b="1" dirty="0" smtClean="0">
                <a:solidFill>
                  <a:srgbClr val="FF0000"/>
                </a:solidFill>
              </a:rPr>
              <a:t>stack becomes full</a:t>
            </a:r>
            <a:r>
              <a:rPr lang="en-US" sz="2800" dirty="0" smtClean="0">
                <a:solidFill>
                  <a:schemeClr val="tx1"/>
                </a:solidFill>
              </a:rPr>
              <a:t> the code reports </a:t>
            </a:r>
            <a:r>
              <a:rPr lang="en-US" sz="2800" b="1" dirty="0" smtClean="0">
                <a:solidFill>
                  <a:srgbClr val="00B050"/>
                </a:solidFill>
              </a:rPr>
              <a:t>overflow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Logically</a:t>
            </a:r>
            <a:r>
              <a:rPr lang="en-US" sz="2800" dirty="0" smtClean="0">
                <a:solidFill>
                  <a:schemeClr val="tx1"/>
                </a:solidFill>
              </a:rPr>
              <a:t> a stack should </a:t>
            </a:r>
            <a:r>
              <a:rPr lang="en-US" sz="2800" b="1" dirty="0" smtClean="0">
                <a:solidFill>
                  <a:srgbClr val="0070C0"/>
                </a:solidFill>
              </a:rPr>
              <a:t>grow as large as </a:t>
            </a:r>
            <a:r>
              <a:rPr lang="en-US" sz="2800" dirty="0" smtClean="0">
                <a:solidFill>
                  <a:schemeClr val="tx1"/>
                </a:solidFill>
              </a:rPr>
              <a:t>there is space in </a:t>
            </a:r>
            <a:r>
              <a:rPr lang="en-US" sz="2800" b="1" dirty="0" smtClean="0">
                <a:solidFill>
                  <a:srgbClr val="7030A0"/>
                </a:solidFill>
              </a:rPr>
              <a:t>RAM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To solve this </a:t>
            </a:r>
            <a:r>
              <a:rPr lang="en-US" sz="2800" b="1" dirty="0" smtClean="0">
                <a:solidFill>
                  <a:srgbClr val="0070C0"/>
                </a:solidFill>
              </a:rPr>
              <a:t>problem</a:t>
            </a:r>
            <a:r>
              <a:rPr lang="en-US" sz="2800" dirty="0" smtClean="0">
                <a:solidFill>
                  <a:schemeClr val="tx1"/>
                </a:solidFill>
              </a:rPr>
              <a:t> we can </a:t>
            </a:r>
            <a:r>
              <a:rPr lang="en-US" sz="2800" b="1" dirty="0" smtClean="0">
                <a:solidFill>
                  <a:srgbClr val="7030A0"/>
                </a:solidFill>
              </a:rPr>
              <a:t>implement Stack</a:t>
            </a:r>
            <a:r>
              <a:rPr lang="en-US" sz="2800" dirty="0" smtClean="0">
                <a:solidFill>
                  <a:schemeClr val="tx1"/>
                </a:solidFill>
              </a:rPr>
              <a:t> as a </a:t>
            </a:r>
            <a:r>
              <a:rPr lang="en-US" sz="2800" b="1" dirty="0" smtClean="0">
                <a:solidFill>
                  <a:srgbClr val="00B050"/>
                </a:solidFill>
              </a:rPr>
              <a:t>Linked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List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Such a stack </a:t>
            </a:r>
            <a:r>
              <a:rPr lang="en-US" sz="2800" dirty="0" smtClean="0">
                <a:solidFill>
                  <a:schemeClr val="tx1"/>
                </a:solidFill>
              </a:rPr>
              <a:t>is called a </a:t>
            </a:r>
            <a:r>
              <a:rPr lang="en-US" sz="2800" b="1" dirty="0" smtClean="0">
                <a:solidFill>
                  <a:srgbClr val="0070C0"/>
                </a:solidFill>
              </a:rPr>
              <a:t>dynamic stack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7158" y="1428736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dirty="0" smtClean="0">
                <a:solidFill>
                  <a:srgbClr val="FF0000"/>
                </a:solidFill>
              </a:rPr>
              <a:t>Dynamic Stack -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First Node Of A Linked List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8662" y="1785926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1538" y="214311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tos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7158" y="3702609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405979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tos</a:t>
            </a:r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71604" y="334542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14480" y="37026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dirty="0" smtClean="0"/>
              <a:t>000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500166" y="30003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  next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85852" y="3857628"/>
            <a:ext cx="500066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72132" y="2416725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715008" y="277391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tos</a:t>
            </a:r>
            <a:endParaRPr lang="en-IN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786578" y="205953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929454" y="241672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715140" y="171448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  next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500826" y="2571744"/>
            <a:ext cx="500066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844" y="1773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725706" y="17859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b.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14282" y="3059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IN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643042" y="4917056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785918" y="527424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000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571604" y="457200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  next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107391" y="4179101"/>
            <a:ext cx="7858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572132" y="3988361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715008" y="434555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tos</a:t>
            </a:r>
            <a:endParaRPr lang="en-IN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6786578" y="3631172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929454" y="398836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000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6715140" y="328612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  next</a:t>
            </a:r>
            <a:endParaRPr lang="en-IN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500826" y="4143380"/>
            <a:ext cx="500066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83204" y="33454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IN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858016" y="477418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000892" y="51313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dirty="0" smtClean="0"/>
              <a:t>000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6786578" y="442913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  next</a:t>
            </a:r>
            <a:endParaRPr lang="en-IN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7501754" y="4286258"/>
            <a:ext cx="4278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6929454" y="5917188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072330" y="627437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000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6858016" y="557214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  next</a:t>
            </a:r>
            <a:endParaRPr lang="en-IN" dirty="0"/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7573192" y="5429266"/>
            <a:ext cx="4278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For Implementing Dynamic Stack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40528" y="1428736"/>
            <a:ext cx="429476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#include&lt;</a:t>
            </a:r>
            <a:r>
              <a:rPr lang="en-US" sz="2400" dirty="0" err="1" smtClean="0"/>
              <a:t>conio.h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#include&lt;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#include&lt;</a:t>
            </a:r>
            <a:r>
              <a:rPr lang="en-US" sz="2400" dirty="0" err="1" smtClean="0"/>
              <a:t>alloc.h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struct</a:t>
            </a:r>
            <a:r>
              <a:rPr lang="en-US" sz="2400" dirty="0" smtClean="0"/>
              <a:t> stack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data;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stack *next;</a:t>
            </a:r>
            <a:endParaRPr lang="en-US" sz="2400" dirty="0" smtClean="0"/>
          </a:p>
          <a:p>
            <a:r>
              <a:rPr lang="en-US" sz="2400" dirty="0" smtClean="0"/>
              <a:t>};</a:t>
            </a:r>
          </a:p>
          <a:p>
            <a:endParaRPr lang="en-US" sz="2400" dirty="0" smtClean="0"/>
          </a:p>
          <a:p>
            <a:r>
              <a:rPr lang="en-US" sz="2400" dirty="0" smtClean="0"/>
              <a:t>void push(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stack **, </a:t>
            </a:r>
            <a:r>
              <a:rPr lang="en-US" sz="2400" dirty="0" err="1" smtClean="0"/>
              <a:t>int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pop(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stack **);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57753" y="1357298"/>
            <a:ext cx="42862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stack *</a:t>
            </a:r>
            <a:r>
              <a:rPr lang="en-US" sz="2400" dirty="0" err="1" smtClean="0"/>
              <a:t>tos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push(&amp;tos,10);</a:t>
            </a:r>
          </a:p>
          <a:p>
            <a:r>
              <a:rPr lang="en-US" sz="2400" dirty="0" smtClean="0"/>
              <a:t>	push(&amp;tos,20);</a:t>
            </a:r>
          </a:p>
          <a:p>
            <a:r>
              <a:rPr lang="en-US" sz="2400" dirty="0" smtClean="0"/>
              <a:t>	push(&amp;tos,30);</a:t>
            </a:r>
          </a:p>
          <a:p>
            <a:r>
              <a:rPr lang="en-US" sz="2400" dirty="0" smtClean="0"/>
              <a:t>	.</a:t>
            </a:r>
          </a:p>
          <a:p>
            <a:r>
              <a:rPr lang="en-US" sz="2400" dirty="0" smtClean="0"/>
              <a:t>	pop(&amp;</a:t>
            </a:r>
            <a:r>
              <a:rPr lang="en-US" sz="2400" dirty="0" err="1" smtClean="0"/>
              <a:t>tos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}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Functions Used In Dynamic Stack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4429124" y="1500174"/>
            <a:ext cx="474841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pop(</a:t>
            </a:r>
            <a:r>
              <a:rPr lang="en-US" dirty="0" err="1" smtClean="0"/>
              <a:t>struct</a:t>
            </a:r>
            <a:r>
              <a:rPr lang="en-US" dirty="0" smtClean="0"/>
              <a:t> stack **pt)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stack *temp;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	if((*pt)==NULL)</a:t>
            </a:r>
          </a:p>
          <a:p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(“Stack Underflow”);</a:t>
            </a:r>
          </a:p>
          <a:p>
            <a:r>
              <a:rPr lang="en-US" dirty="0" smtClean="0"/>
              <a:t>	</a:t>
            </a:r>
            <a:r>
              <a:rPr lang="en-US" dirty="0" smtClean="0"/>
              <a:t>	return;</a:t>
            </a:r>
            <a:endParaRPr lang="en-US" dirty="0" smtClean="0"/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dirty="0" smtClean="0"/>
              <a:t>*pt=temp;</a:t>
            </a:r>
          </a:p>
          <a:p>
            <a:r>
              <a:rPr lang="en-US" dirty="0" smtClean="0"/>
              <a:t>	</a:t>
            </a:r>
            <a:r>
              <a:rPr lang="en-US" dirty="0" smtClean="0"/>
              <a:t>x=(*pt)-&gt;data;</a:t>
            </a:r>
          </a:p>
          <a:p>
            <a:r>
              <a:rPr lang="en-US" dirty="0" smtClean="0"/>
              <a:t>	</a:t>
            </a:r>
            <a:r>
              <a:rPr lang="en-US" dirty="0" smtClean="0"/>
              <a:t>*pt=(*pt)-&gt;next;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free(temp);</a:t>
            </a:r>
          </a:p>
          <a:p>
            <a:r>
              <a:rPr lang="en-US" dirty="0" smtClean="0"/>
              <a:t>	</a:t>
            </a:r>
            <a:r>
              <a:rPr lang="en-US" dirty="0" smtClean="0"/>
              <a:t>return x;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1458946"/>
            <a:ext cx="42862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push(</a:t>
            </a:r>
            <a:r>
              <a:rPr lang="en-US" dirty="0" err="1" smtClean="0"/>
              <a:t>struct</a:t>
            </a:r>
            <a:r>
              <a:rPr lang="en-US" dirty="0" smtClean="0"/>
              <a:t> stack **pt,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struct</a:t>
            </a:r>
            <a:r>
              <a:rPr lang="en-US" dirty="0" smtClean="0"/>
              <a:t> stack *p;</a:t>
            </a:r>
          </a:p>
          <a:p>
            <a:r>
              <a:rPr lang="en-US" dirty="0" smtClean="0"/>
              <a:t>        p=(</a:t>
            </a:r>
            <a:r>
              <a:rPr lang="en-US" dirty="0" err="1" smtClean="0"/>
              <a:t>struct</a:t>
            </a:r>
            <a:r>
              <a:rPr lang="en-US" dirty="0" smtClean="0"/>
              <a:t> stack 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stack));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if(p==NULL)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	</a:t>
            </a:r>
            <a:r>
              <a:rPr lang="en-US" dirty="0" err="1" smtClean="0"/>
              <a:t>printf</a:t>
            </a:r>
            <a:r>
              <a:rPr lang="en-US" dirty="0" smtClean="0"/>
              <a:t>(“Stack Overflow”);</a:t>
            </a:r>
          </a:p>
          <a:p>
            <a:r>
              <a:rPr lang="en-US" dirty="0" smtClean="0"/>
              <a:t>	</a:t>
            </a:r>
            <a:r>
              <a:rPr lang="en-US" dirty="0" smtClean="0"/>
              <a:t>return;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        p-</a:t>
            </a:r>
            <a:r>
              <a:rPr lang="en-US" dirty="0" smtClean="0"/>
              <a:t>&gt;</a:t>
            </a:r>
            <a:r>
              <a:rPr lang="en-US" dirty="0" smtClean="0"/>
              <a:t>next=*pt;</a:t>
            </a:r>
            <a:endParaRPr lang="en-US" dirty="0" smtClean="0"/>
          </a:p>
          <a:p>
            <a:r>
              <a:rPr lang="en-US" dirty="0" smtClean="0"/>
              <a:t>        p-&gt;data=x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(*pt)=p;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Dynamic Queue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81058" y="1928802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3934" y="228599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7158" y="4286256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464344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857356" y="3916924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43108" y="427411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785918" y="357187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  next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85852" y="4500570"/>
            <a:ext cx="785818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29256" y="3286124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72132" y="364331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</a:t>
            </a:r>
            <a:r>
              <a:rPr lang="en-US" dirty="0" smtClean="0"/>
              <a:t>t</a:t>
            </a:r>
            <a:endParaRPr lang="en-IN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881322" y="1928802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024198" y="228599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rear</a:t>
            </a:r>
            <a:endParaRPr lang="en-IN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786182" y="4286256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29058" y="464344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2928926" y="4500570"/>
            <a:ext cx="857256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29256" y="2143116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572132" y="250030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rear</a:t>
            </a:r>
            <a:endParaRPr lang="en-IN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929454" y="1773784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215206" y="21309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dirty="0" smtClean="0"/>
              <a:t>000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16" y="142873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  next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357950" y="2357430"/>
            <a:ext cx="785818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6929454" y="2916792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15206" y="327398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000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6858016" y="257174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  next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57950" y="3500438"/>
            <a:ext cx="785818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7786708" y="2500308"/>
            <a:ext cx="2857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5720" y="150017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85720" y="33454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b.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161860" y="150017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For Implementing Dynamic Queue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214282" y="1428736"/>
            <a:ext cx="67425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Queue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queue *next;</a:t>
            </a:r>
            <a:endParaRPr lang="en-US" dirty="0" smtClean="0"/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void insert(</a:t>
            </a:r>
            <a:r>
              <a:rPr lang="en-US" dirty="0" err="1" smtClean="0"/>
              <a:t>struct</a:t>
            </a:r>
            <a:r>
              <a:rPr lang="en-US" dirty="0" smtClean="0"/>
              <a:t> queue **, </a:t>
            </a:r>
            <a:r>
              <a:rPr lang="en-US" dirty="0" err="1" smtClean="0"/>
              <a:t>struct</a:t>
            </a:r>
            <a:r>
              <a:rPr lang="en-US" dirty="0" smtClean="0"/>
              <a:t> queue **,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rem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queue **, </a:t>
            </a:r>
            <a:r>
              <a:rPr lang="en-US" dirty="0" err="1" smtClean="0"/>
              <a:t>struct</a:t>
            </a:r>
            <a:r>
              <a:rPr lang="en-US" dirty="0" smtClean="0"/>
              <a:t> queue </a:t>
            </a:r>
            <a:r>
              <a:rPr lang="en-US" dirty="0" smtClean="0"/>
              <a:t>**);</a:t>
            </a:r>
          </a:p>
          <a:p>
            <a:endParaRPr lang="en-US" dirty="0" smtClean="0"/>
          </a:p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queue *front, *rear;</a:t>
            </a:r>
          </a:p>
          <a:p>
            <a:r>
              <a:rPr lang="en-US" dirty="0" smtClean="0"/>
              <a:t>	</a:t>
            </a:r>
            <a:r>
              <a:rPr lang="en-US" dirty="0" smtClean="0"/>
              <a:t>front=rear=NULL;</a:t>
            </a:r>
          </a:p>
          <a:p>
            <a:r>
              <a:rPr lang="en-US" dirty="0" smtClean="0"/>
              <a:t>	insert(&amp;front, &amp;rear, 10);</a:t>
            </a:r>
          </a:p>
          <a:p>
            <a:r>
              <a:rPr lang="en-US" dirty="0" smtClean="0"/>
              <a:t>	insert(&amp;front, &amp;rear, </a:t>
            </a:r>
            <a:r>
              <a:rPr lang="en-US" dirty="0" smtClean="0"/>
              <a:t>20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smtClean="0"/>
              <a:t>.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(“\</a:t>
            </a:r>
            <a:r>
              <a:rPr lang="en-US" dirty="0" err="1" smtClean="0"/>
              <a:t>nRemoved</a:t>
            </a:r>
            <a:r>
              <a:rPr lang="en-US" dirty="0" smtClean="0"/>
              <a:t> element : %</a:t>
            </a:r>
            <a:r>
              <a:rPr lang="en-US" dirty="0" err="1" smtClean="0"/>
              <a:t>d”,rem</a:t>
            </a:r>
            <a:r>
              <a:rPr lang="en-US" dirty="0" smtClean="0"/>
              <a:t>(&amp;front, &amp;rear));</a:t>
            </a:r>
            <a:endParaRPr lang="en-US" dirty="0" smtClean="0"/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Functions Used In Dynamic Queue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214282" y="1610575"/>
            <a:ext cx="594425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insert(</a:t>
            </a:r>
            <a:r>
              <a:rPr lang="en-US" dirty="0" err="1" smtClean="0"/>
              <a:t>struct</a:t>
            </a:r>
            <a:r>
              <a:rPr lang="en-US" dirty="0" smtClean="0"/>
              <a:t> queue **</a:t>
            </a:r>
            <a:r>
              <a:rPr lang="en-US" dirty="0" err="1" smtClean="0"/>
              <a:t>pf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queue **pr,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queue *p;</a:t>
            </a:r>
          </a:p>
          <a:p>
            <a:r>
              <a:rPr lang="en-US" dirty="0" smtClean="0"/>
              <a:t>	</a:t>
            </a:r>
            <a:r>
              <a:rPr lang="en-US" dirty="0" smtClean="0"/>
              <a:t>p=(</a:t>
            </a:r>
            <a:r>
              <a:rPr lang="en-US" dirty="0" err="1" smtClean="0"/>
              <a:t>struct</a:t>
            </a:r>
            <a:r>
              <a:rPr lang="en-US" dirty="0" smtClean="0"/>
              <a:t> queue 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queue));</a:t>
            </a:r>
          </a:p>
          <a:p>
            <a:r>
              <a:rPr lang="en-US" dirty="0" smtClean="0"/>
              <a:t>	</a:t>
            </a:r>
            <a:r>
              <a:rPr lang="en-US" dirty="0" smtClean="0"/>
              <a:t>if(p==NULL)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(“Queue Overflow”);</a:t>
            </a:r>
          </a:p>
          <a:p>
            <a:r>
              <a:rPr lang="en-US" dirty="0" smtClean="0"/>
              <a:t>	</a:t>
            </a:r>
            <a:r>
              <a:rPr lang="en-US" dirty="0" smtClean="0"/>
              <a:t>	return;</a:t>
            </a:r>
            <a:endParaRPr lang="en-US" dirty="0" smtClean="0"/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dirty="0" smtClean="0"/>
              <a:t>p-&gt;data=x;</a:t>
            </a:r>
          </a:p>
          <a:p>
            <a:r>
              <a:rPr lang="en-US" dirty="0" smtClean="0"/>
              <a:t>	</a:t>
            </a:r>
            <a:r>
              <a:rPr lang="en-US" dirty="0" smtClean="0"/>
              <a:t>p-&gt;next=NULL;</a:t>
            </a:r>
          </a:p>
          <a:p>
            <a:r>
              <a:rPr lang="en-US" dirty="0" smtClean="0"/>
              <a:t>	</a:t>
            </a:r>
            <a:r>
              <a:rPr lang="en-US" dirty="0" smtClean="0"/>
              <a:t>if(*</a:t>
            </a:r>
            <a:r>
              <a:rPr lang="en-US" dirty="0" err="1" smtClean="0"/>
              <a:t>pf</a:t>
            </a:r>
            <a:r>
              <a:rPr lang="en-US" dirty="0" smtClean="0"/>
              <a:t>==NULL)</a:t>
            </a:r>
          </a:p>
          <a:p>
            <a:r>
              <a:rPr lang="en-US" dirty="0" smtClean="0"/>
              <a:t>		</a:t>
            </a:r>
            <a:r>
              <a:rPr lang="en-US" dirty="0" smtClean="0"/>
              <a:t>*</a:t>
            </a:r>
            <a:r>
              <a:rPr lang="en-US" dirty="0" err="1" smtClean="0"/>
              <a:t>pf</a:t>
            </a:r>
            <a:r>
              <a:rPr lang="en-US" dirty="0" smtClean="0"/>
              <a:t>=p;</a:t>
            </a:r>
          </a:p>
          <a:p>
            <a:r>
              <a:rPr lang="en-US" dirty="0" smtClean="0"/>
              <a:t>	</a:t>
            </a:r>
            <a:r>
              <a:rPr lang="en-US" dirty="0" smtClean="0"/>
              <a:t>else</a:t>
            </a:r>
          </a:p>
          <a:p>
            <a:r>
              <a:rPr lang="en-US" dirty="0" smtClean="0"/>
              <a:t>	</a:t>
            </a:r>
            <a:r>
              <a:rPr lang="en-US" dirty="0" smtClean="0"/>
              <a:t>	(*pr)-&gt;next=p;	</a:t>
            </a:r>
          </a:p>
          <a:p>
            <a:r>
              <a:rPr lang="en-US" dirty="0" smtClean="0"/>
              <a:t>	*pr=p;</a:t>
            </a:r>
          </a:p>
          <a:p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Functions Used In Dynamic Queue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214282" y="1610575"/>
            <a:ext cx="485581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rem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queue **</a:t>
            </a:r>
            <a:r>
              <a:rPr lang="en-US" dirty="0" err="1" smtClean="0"/>
              <a:t>pf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queue **pr)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queue *temp;</a:t>
            </a:r>
          </a:p>
          <a:p>
            <a:r>
              <a:rPr lang="en-US" dirty="0" smtClean="0"/>
              <a:t>	if(*</a:t>
            </a:r>
            <a:r>
              <a:rPr lang="en-US" dirty="0" err="1" smtClean="0"/>
              <a:t>pf</a:t>
            </a:r>
            <a:r>
              <a:rPr lang="en-US" dirty="0" smtClean="0"/>
              <a:t>==NULL)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(“Queue Underflow”);</a:t>
            </a:r>
          </a:p>
          <a:p>
            <a:r>
              <a:rPr lang="en-US" dirty="0" smtClean="0"/>
              <a:t>	</a:t>
            </a:r>
            <a:r>
              <a:rPr lang="en-US" dirty="0" smtClean="0"/>
              <a:t>	return;</a:t>
            </a:r>
            <a:endParaRPr lang="en-US" dirty="0" smtClean="0"/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dirty="0" smtClean="0"/>
              <a:t>*</a:t>
            </a:r>
            <a:r>
              <a:rPr lang="en-US" dirty="0" err="1" smtClean="0"/>
              <a:t>pf</a:t>
            </a:r>
            <a:r>
              <a:rPr lang="en-US" dirty="0" smtClean="0"/>
              <a:t>=temp;</a:t>
            </a:r>
          </a:p>
          <a:p>
            <a:r>
              <a:rPr lang="en-US" dirty="0" smtClean="0"/>
              <a:t>	</a:t>
            </a:r>
            <a:r>
              <a:rPr lang="en-US" dirty="0" smtClean="0"/>
              <a:t>x=temp-&gt;data;</a:t>
            </a:r>
          </a:p>
          <a:p>
            <a:r>
              <a:rPr lang="en-US" dirty="0" smtClean="0"/>
              <a:t>	</a:t>
            </a:r>
            <a:r>
              <a:rPr lang="en-US" dirty="0" smtClean="0"/>
              <a:t>if(*pr==*</a:t>
            </a:r>
            <a:r>
              <a:rPr lang="en-US" dirty="0" err="1" smtClean="0"/>
              <a:t>pf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smtClean="0"/>
              <a:t>	*pr=*</a:t>
            </a:r>
            <a:r>
              <a:rPr lang="en-US" dirty="0" err="1" smtClean="0"/>
              <a:t>pf</a:t>
            </a:r>
            <a:r>
              <a:rPr lang="en-US" dirty="0" smtClean="0"/>
              <a:t>=NULL;</a:t>
            </a:r>
          </a:p>
          <a:p>
            <a:r>
              <a:rPr lang="en-US" dirty="0" smtClean="0"/>
              <a:t>	</a:t>
            </a:r>
            <a:r>
              <a:rPr lang="en-US" dirty="0" smtClean="0"/>
              <a:t>else</a:t>
            </a:r>
          </a:p>
          <a:p>
            <a:r>
              <a:rPr lang="en-US" dirty="0" smtClean="0"/>
              <a:t>	</a:t>
            </a:r>
            <a:r>
              <a:rPr lang="en-US" dirty="0" smtClean="0"/>
              <a:t>	*</a:t>
            </a:r>
            <a:r>
              <a:rPr lang="en-US" dirty="0" err="1" smtClean="0"/>
              <a:t>pf</a:t>
            </a:r>
            <a:r>
              <a:rPr lang="en-US" dirty="0" smtClean="0"/>
              <a:t>=temp-&gt;next;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free(temp);</a:t>
            </a:r>
          </a:p>
          <a:p>
            <a:r>
              <a:rPr lang="en-US" dirty="0" smtClean="0"/>
              <a:t>	</a:t>
            </a:r>
            <a:r>
              <a:rPr lang="en-US" dirty="0" smtClean="0"/>
              <a:t>return x;</a:t>
            </a:r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3023</TotalTime>
  <Words>349</Words>
  <Application>Microsoft Office PowerPoint</Application>
  <PresentationFormat>On-screen Show (4:3)</PresentationFormat>
  <Paragraphs>192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Slide 1</vt:lpstr>
      <vt:lpstr>Application Of Linked List</vt:lpstr>
      <vt:lpstr>Deleting First Node Of A Linked List</vt:lpstr>
      <vt:lpstr>Program For Implementing Dynamic Stack</vt:lpstr>
      <vt:lpstr>Functions Used In Dynamic Stack</vt:lpstr>
      <vt:lpstr>Dynamic Queue</vt:lpstr>
      <vt:lpstr>Program For Implementing Dynamic Queue</vt:lpstr>
      <vt:lpstr>Functions Used In Dynamic Queue</vt:lpstr>
      <vt:lpstr>Functions Used In Dynamic Queue</vt:lpstr>
      <vt:lpstr>Assignments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284</cp:revision>
  <dcterms:created xsi:type="dcterms:W3CDTF">2015-12-21T13:46:48Z</dcterms:created>
  <dcterms:modified xsi:type="dcterms:W3CDTF">2020-09-17T10:23:32Z</dcterms:modified>
</cp:coreProperties>
</file>