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01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5" d="100"/>
          <a:sy n="75" d="100"/>
        </p:scale>
        <p:origin x="-336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Moving Ahead with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Stack In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Syntax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Physical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0070C0"/>
                </a:solidFill>
              </a:rPr>
              <a:t>Logical</a:t>
            </a:r>
            <a:r>
              <a:rPr lang="en-US" sz="2400" dirty="0" smtClean="0">
                <a:solidFill>
                  <a:schemeClr val="tx1"/>
                </a:solidFill>
              </a:rPr>
              <a:t> Diagram Of </a:t>
            </a:r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FF000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Modified </a:t>
            </a:r>
            <a:r>
              <a:rPr lang="en-US" sz="2400" dirty="0" smtClean="0">
                <a:solidFill>
                  <a:schemeClr val="tx1"/>
                </a:solidFill>
              </a:rPr>
              <a:t>Version for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Implementing Stack In C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Since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rgbClr val="FF0000"/>
                </a:solidFill>
              </a:rPr>
              <a:t>previous</a:t>
            </a:r>
            <a:r>
              <a:rPr lang="en-US" sz="2400" dirty="0" smtClean="0"/>
              <a:t> declaration we can say that, A </a:t>
            </a:r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composed</a:t>
            </a:r>
            <a:r>
              <a:rPr lang="en-US" sz="2400" dirty="0" smtClean="0"/>
              <a:t> of two things: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 “</a:t>
            </a:r>
            <a:r>
              <a:rPr lang="en-US" sz="2400" b="1" dirty="0" smtClean="0">
                <a:solidFill>
                  <a:srgbClr val="FF0000"/>
                </a:solidFill>
              </a:rPr>
              <a:t>Array</a:t>
            </a:r>
            <a:r>
              <a:rPr lang="en-US" sz="2400" dirty="0" smtClean="0"/>
              <a:t>” for </a:t>
            </a:r>
            <a:r>
              <a:rPr lang="en-US" sz="2400" b="1" dirty="0" smtClean="0">
                <a:solidFill>
                  <a:srgbClr val="0070C0"/>
                </a:solidFill>
              </a:rPr>
              <a:t>holding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values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 integer “</a:t>
            </a:r>
            <a:r>
              <a:rPr lang="en-US" sz="2400" b="1" dirty="0" err="1" smtClean="0">
                <a:solidFill>
                  <a:srgbClr val="0070C0"/>
                </a:solidFill>
              </a:rPr>
              <a:t>tos</a:t>
            </a:r>
            <a:r>
              <a:rPr lang="en-US" sz="2400" dirty="0" smtClean="0"/>
              <a:t>” for holding the </a:t>
            </a:r>
            <a:r>
              <a:rPr lang="en-US" sz="2400" b="1" dirty="0" smtClean="0">
                <a:solidFill>
                  <a:srgbClr val="FF0000"/>
                </a:solidFill>
              </a:rPr>
              <a:t>indexes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Now since </a:t>
            </a:r>
            <a:r>
              <a:rPr lang="en-US" sz="2400" b="1" dirty="0" smtClean="0">
                <a:solidFill>
                  <a:srgbClr val="0070C0"/>
                </a:solidFill>
              </a:rPr>
              <a:t>both</a:t>
            </a:r>
            <a:r>
              <a:rPr lang="en-US" sz="2400" dirty="0" smtClean="0"/>
              <a:t> these members </a:t>
            </a:r>
            <a:r>
              <a:rPr lang="en-US" sz="2400" b="1" dirty="0" smtClean="0">
                <a:solidFill>
                  <a:srgbClr val="FF0000"/>
                </a:solidFill>
              </a:rPr>
              <a:t>always</a:t>
            </a:r>
            <a:r>
              <a:rPr lang="en-US" sz="2400" dirty="0" smtClean="0"/>
              <a:t> work </a:t>
            </a:r>
            <a:r>
              <a:rPr lang="en-US" sz="2400" b="1" dirty="0" smtClean="0">
                <a:solidFill>
                  <a:srgbClr val="00B050"/>
                </a:solidFill>
              </a:rPr>
              <a:t>together</a:t>
            </a:r>
            <a:r>
              <a:rPr lang="en-US" sz="2400" dirty="0" smtClean="0"/>
              <a:t>, it is </a:t>
            </a:r>
            <a:r>
              <a:rPr lang="en-US" sz="2400" b="1" dirty="0" smtClean="0">
                <a:solidFill>
                  <a:srgbClr val="00B050"/>
                </a:solidFill>
              </a:rPr>
              <a:t>better</a:t>
            </a:r>
            <a:r>
              <a:rPr lang="en-US" sz="2400" dirty="0" smtClean="0"/>
              <a:t> to keep them </a:t>
            </a:r>
            <a:r>
              <a:rPr lang="en-US" sz="2400" b="1" dirty="0" smtClean="0">
                <a:solidFill>
                  <a:srgbClr val="FF0000"/>
                </a:solidFill>
              </a:rPr>
              <a:t>together</a:t>
            </a:r>
            <a:r>
              <a:rPr lang="en-US" sz="2400" dirty="0" smtClean="0"/>
              <a:t> in a single </a:t>
            </a:r>
            <a:r>
              <a:rPr lang="en-US" sz="2400" b="1" dirty="0" smtClean="0">
                <a:solidFill>
                  <a:srgbClr val="7030A0"/>
                </a:solidFill>
              </a:rPr>
              <a:t>block</a:t>
            </a:r>
            <a:r>
              <a:rPr lang="en-US" sz="2400" dirty="0" smtClean="0"/>
              <a:t>. Thus to </a:t>
            </a:r>
            <a:r>
              <a:rPr lang="en-US" sz="2400" b="1" dirty="0" smtClean="0">
                <a:solidFill>
                  <a:srgbClr val="FF0000"/>
                </a:solidFill>
              </a:rPr>
              <a:t>implement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Stack</a:t>
            </a:r>
            <a:r>
              <a:rPr lang="en-US" sz="2400" dirty="0" smtClean="0"/>
              <a:t> in C we prefer using </a:t>
            </a:r>
            <a:r>
              <a:rPr lang="en-US" sz="2400" b="1" dirty="0" smtClean="0">
                <a:solidFill>
                  <a:srgbClr val="0070C0"/>
                </a:solidFill>
              </a:rPr>
              <a:t>structure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Syntax Of Declaring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</a:t>
            </a:r>
            <a:r>
              <a:rPr lang="en-US" sz="2400" b="1" dirty="0" smtClean="0">
                <a:solidFill>
                  <a:srgbClr val="7030A0"/>
                </a:solidFill>
              </a:rPr>
              <a:t>want</a:t>
            </a:r>
            <a:r>
              <a:rPr lang="en-US" sz="2400" dirty="0" smtClean="0">
                <a:solidFill>
                  <a:schemeClr val="tx1"/>
                </a:solidFill>
              </a:rPr>
              <a:t> to declare </a:t>
            </a:r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in our C </a:t>
            </a:r>
            <a:r>
              <a:rPr lang="en-US" sz="2400" b="1" dirty="0" smtClean="0">
                <a:solidFill>
                  <a:srgbClr val="00B0F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we need to use “</a:t>
            </a:r>
            <a:r>
              <a:rPr lang="en-US" sz="2400" b="1" dirty="0" smtClean="0">
                <a:solidFill>
                  <a:srgbClr val="FF0000"/>
                </a:solidFill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</a:rPr>
              <a:t>” in our </a:t>
            </a:r>
            <a:r>
              <a:rPr lang="en-US" sz="2400" b="1" dirty="0" smtClean="0">
                <a:solidFill>
                  <a:srgbClr val="0070C0"/>
                </a:solidFill>
              </a:rPr>
              <a:t>code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300" dirty="0" smtClean="0"/>
              <a:t>	</a:t>
            </a:r>
          </a:p>
          <a:p>
            <a:pPr>
              <a:buNone/>
            </a:pPr>
            <a:r>
              <a:rPr lang="en-US" sz="2300" dirty="0" smtClean="0"/>
              <a:t>		</a:t>
            </a:r>
            <a:r>
              <a:rPr lang="en-US" sz="2000" b="1" dirty="0" err="1" smtClean="0"/>
              <a:t>s</a:t>
            </a:r>
            <a:r>
              <a:rPr lang="en-US" sz="2000" b="1" smtClean="0"/>
              <a:t>truct</a:t>
            </a:r>
            <a:r>
              <a:rPr lang="en-US" sz="2000" b="1" dirty="0" smtClean="0"/>
              <a:t> </a:t>
            </a:r>
            <a:r>
              <a:rPr lang="en-US" sz="2000" b="1" dirty="0" smtClean="0"/>
              <a:t>Stack{</a:t>
            </a:r>
          </a:p>
          <a:p>
            <a:pPr>
              <a:buNone/>
            </a:pPr>
            <a:r>
              <a:rPr lang="en-US" sz="2000" b="1" dirty="0" smtClean="0"/>
              <a:t>	 		&lt;</a:t>
            </a:r>
            <a:r>
              <a:rPr lang="en-US" sz="2000" b="1" dirty="0" err="1" smtClean="0"/>
              <a:t>data_type</a:t>
            </a:r>
            <a:r>
              <a:rPr lang="en-US" sz="2000" b="1" dirty="0" smtClean="0"/>
              <a:t>&gt; &lt;</a:t>
            </a:r>
            <a:r>
              <a:rPr lang="en-US" sz="2000" b="1" dirty="0" err="1" smtClean="0"/>
              <a:t>var_name</a:t>
            </a:r>
            <a:r>
              <a:rPr lang="en-US" sz="2000" b="1" dirty="0" smtClean="0"/>
              <a:t>&gt;;</a:t>
            </a:r>
          </a:p>
          <a:p>
            <a:pPr>
              <a:buNone/>
            </a:pPr>
            <a:r>
              <a:rPr lang="en-US" sz="2000" b="1" dirty="0" smtClean="0"/>
              <a:t>	 		&lt;</a:t>
            </a:r>
            <a:r>
              <a:rPr lang="en-US" sz="2000" b="1" dirty="0" err="1" smtClean="0"/>
              <a:t>data_type</a:t>
            </a:r>
            <a:r>
              <a:rPr lang="en-US" sz="2000" b="1" dirty="0" smtClean="0"/>
              <a:t>&gt; &lt;</a:t>
            </a:r>
            <a:r>
              <a:rPr lang="en-US" sz="2000" b="1" dirty="0" err="1" smtClean="0"/>
              <a:t>var_name</a:t>
            </a:r>
            <a:r>
              <a:rPr lang="en-US" sz="2000" b="1" dirty="0" smtClean="0"/>
              <a:t>&gt;;</a:t>
            </a:r>
          </a:p>
          <a:p>
            <a:pPr>
              <a:buNone/>
            </a:pPr>
            <a:r>
              <a:rPr lang="en-US" sz="2000" b="1" dirty="0" smtClean="0"/>
              <a:t>	 		&lt;</a:t>
            </a:r>
            <a:r>
              <a:rPr lang="en-US" sz="2000" b="1" dirty="0" err="1" smtClean="0"/>
              <a:t>data_type</a:t>
            </a:r>
            <a:r>
              <a:rPr lang="en-US" sz="2000" b="1" dirty="0" smtClean="0"/>
              <a:t>&gt; &lt;</a:t>
            </a:r>
            <a:r>
              <a:rPr lang="en-US" sz="2000" b="1" dirty="0" err="1" smtClean="0"/>
              <a:t>var_name</a:t>
            </a:r>
            <a:r>
              <a:rPr lang="en-US" sz="2000" b="1" dirty="0" smtClean="0"/>
              <a:t>&gt;;</a:t>
            </a:r>
          </a:p>
          <a:p>
            <a:pPr>
              <a:buNone/>
            </a:pPr>
            <a:r>
              <a:rPr lang="en-US" sz="2000" b="1" dirty="0" smtClean="0"/>
              <a:t>	 		 .</a:t>
            </a:r>
          </a:p>
          <a:p>
            <a:pPr>
              <a:buNone/>
            </a:pPr>
            <a:r>
              <a:rPr lang="en-US" sz="2000" b="1" dirty="0" smtClean="0"/>
              <a:t>			 .</a:t>
            </a:r>
          </a:p>
          <a:p>
            <a:pPr>
              <a:buNone/>
            </a:pPr>
            <a:r>
              <a:rPr lang="en-US" sz="2000" b="1" dirty="0" smtClean="0"/>
              <a:t>		};</a:t>
            </a:r>
            <a:endParaRPr lang="en-IN" sz="2000" b="1" dirty="0" smtClean="0"/>
          </a:p>
          <a:p>
            <a:endParaRPr lang="en-IN" sz="2000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Physical &amp; Logical Diagram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71472" y="2071678"/>
            <a:ext cx="3929090" cy="928694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57224" y="2214554"/>
          <a:ext cx="28336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37"/>
                <a:gridCol w="566737"/>
                <a:gridCol w="566737"/>
                <a:gridCol w="566737"/>
                <a:gridCol w="5667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57620" y="2214554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71670" y="2571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300037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View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57620" y="25717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357422" y="16430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3643314"/>
            <a:ext cx="24048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conio.h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Stack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arr</a:t>
            </a:r>
            <a:r>
              <a:rPr lang="en-US" sz="1600" dirty="0" smtClean="0"/>
              <a:t>[5];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tos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dirty="0" smtClean="0"/>
              <a:t>void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Stack S;</a:t>
            </a:r>
          </a:p>
          <a:p>
            <a:r>
              <a:rPr lang="en-US" sz="1600" dirty="0" smtClean="0"/>
              <a:t>}</a:t>
            </a:r>
            <a:endParaRPr lang="en-IN" sz="1600" dirty="0"/>
          </a:p>
        </p:txBody>
      </p:sp>
      <p:sp>
        <p:nvSpPr>
          <p:cNvPr id="27" name="Rectangle 26"/>
          <p:cNvSpPr/>
          <p:nvPr/>
        </p:nvSpPr>
        <p:spPr>
          <a:xfrm>
            <a:off x="5429256" y="2143116"/>
            <a:ext cx="2857520" cy="3571900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000760" y="2643182"/>
          <a:ext cx="47623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58082" y="4558358"/>
          <a:ext cx="5476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00760" y="448842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40350" y="49170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</a:t>
            </a:r>
            <a:endParaRPr lang="en-IN" dirty="0"/>
          </a:p>
        </p:txBody>
      </p:sp>
      <p:cxnSp>
        <p:nvCxnSpPr>
          <p:cNvPr id="33" name="Straight Arrow Connector 32"/>
          <p:cNvCxnSpPr>
            <a:endCxn id="30" idx="3"/>
          </p:cNvCxnSpPr>
          <p:nvPr/>
        </p:nvCxnSpPr>
        <p:spPr>
          <a:xfrm rot="10800000">
            <a:off x="6491600" y="4673094"/>
            <a:ext cx="723606" cy="41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286644" y="2571744"/>
          <a:ext cx="5476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rot="10800000">
            <a:off x="6572264" y="2714620"/>
            <a:ext cx="642942" cy="41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96650" y="2786058"/>
            <a:ext cx="247184" cy="1703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27978" y="5774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View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686382" y="17954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Implementation Of Stack </a:t>
            </a:r>
            <a:br>
              <a:rPr lang="en-US" sz="2800" b="1" dirty="0" smtClean="0"/>
            </a:br>
            <a:r>
              <a:rPr lang="en-US" sz="2800" b="1" dirty="0" smtClean="0"/>
              <a:t>Program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596" y="1714488"/>
            <a:ext cx="2928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Stack{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[5];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tos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smtClean="0"/>
              <a:t>void main(){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Stack S;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i</a:t>
            </a:r>
            <a:r>
              <a:rPr lang="en-US" sz="2000" dirty="0" smtClean="0"/>
              <a:t>, x;</a:t>
            </a:r>
          </a:p>
          <a:p>
            <a:r>
              <a:rPr lang="en-US" sz="2000" dirty="0" smtClean="0"/>
              <a:t>	S.tos=-1;</a:t>
            </a:r>
          </a:p>
          <a:p>
            <a:r>
              <a:rPr lang="en-US" sz="2000" dirty="0" smtClean="0"/>
              <a:t>}</a:t>
            </a:r>
            <a:endParaRPr lang="en-IN" sz="2000" dirty="0" smtClean="0"/>
          </a:p>
          <a:p>
            <a:endParaRPr lang="en-IN" sz="2000" dirty="0"/>
          </a:p>
        </p:txBody>
      </p:sp>
      <p:pic>
        <p:nvPicPr>
          <p:cNvPr id="8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071934" y="1643050"/>
            <a:ext cx="50273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(“Enter element”);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d”,&amp;x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S.tos=S.tos+1;</a:t>
            </a:r>
          </a:p>
          <a:p>
            <a:r>
              <a:rPr lang="en-US" sz="2000" dirty="0" smtClean="0"/>
              <a:t>	S.arr[S.tos]=x;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=0;i&lt;5;i++){</a:t>
            </a:r>
          </a:p>
          <a:p>
            <a:r>
              <a:rPr lang="en-US" sz="2000" dirty="0" smtClean="0"/>
              <a:t>	x=S.arr[S.tos];</a:t>
            </a:r>
          </a:p>
          <a:p>
            <a:r>
              <a:rPr lang="en-US" sz="2000" dirty="0" smtClean="0"/>
              <a:t>	S.tos=S.tos-1;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</a:t>
            </a:r>
            <a:r>
              <a:rPr lang="en-US" sz="2000" dirty="0" err="1" smtClean="0"/>
              <a:t>nPopped</a:t>
            </a:r>
            <a:r>
              <a:rPr lang="en-US" sz="2000" dirty="0" smtClean="0"/>
              <a:t> Element:%</a:t>
            </a:r>
            <a:r>
              <a:rPr lang="en-US" sz="2000" dirty="0" err="1" smtClean="0"/>
              <a:t>d”,x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1876</TotalTime>
  <Words>180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Implementing Stack In C</vt:lpstr>
      <vt:lpstr>Syntax Of Declaring Stack</vt:lpstr>
      <vt:lpstr>Physical &amp; Logical Diagram</vt:lpstr>
      <vt:lpstr>Implementation Of Stack 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212</cp:revision>
  <dcterms:created xsi:type="dcterms:W3CDTF">2015-12-21T13:46:48Z</dcterms:created>
  <dcterms:modified xsi:type="dcterms:W3CDTF">2020-07-30T08:53:19Z</dcterms:modified>
</cp:coreProperties>
</file>