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393" r:id="rId3"/>
    <p:sldId id="403" r:id="rId4"/>
    <p:sldId id="404" r:id="rId5"/>
    <p:sldId id="405" r:id="rId6"/>
    <p:sldId id="406" r:id="rId7"/>
    <p:sldId id="3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30</a:t>
            </a:r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Deletion In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14744" y="2000240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6" y="3058160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331"/>
                <a:gridCol w="339331"/>
                <a:gridCol w="464346"/>
                <a:gridCol w="21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4344044"/>
          <a:ext cx="928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74"/>
                <a:gridCol w="232174"/>
                <a:gridCol w="232174"/>
                <a:gridCol w="232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57290" y="4344044"/>
          <a:ext cx="833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57422" y="435769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500066"/>
                <a:gridCol w="214314"/>
                <a:gridCol w="214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15072" y="3058160"/>
          <a:ext cx="19288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/>
                <a:gridCol w="500066"/>
                <a:gridCol w="500066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43372" y="4344044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65"/>
                <a:gridCol w="470382"/>
                <a:gridCol w="208280"/>
                <a:gridCol w="254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86446" y="435769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2428860" y="2357430"/>
            <a:ext cx="1285884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4214810" y="2357430"/>
            <a:ext cx="2571768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642910" y="3429000"/>
            <a:ext cx="1143008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39300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143108" y="3714752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03647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4572000" y="3429000"/>
            <a:ext cx="164307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429521" y="434404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6200000" flipH="1">
            <a:off x="7143768" y="3571876"/>
            <a:ext cx="928694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2214546" y="4214818"/>
            <a:ext cx="1928826" cy="714380"/>
          </a:xfrm>
          <a:prstGeom prst="ellipse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214414" y="4214818"/>
            <a:ext cx="1143008" cy="642942"/>
          </a:xfrm>
          <a:prstGeom prst="ellipse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Deletion In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14744" y="2000240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6" y="3058160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331"/>
                <a:gridCol w="339331"/>
                <a:gridCol w="464346"/>
                <a:gridCol w="21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4344044"/>
          <a:ext cx="928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74"/>
                <a:gridCol w="232174"/>
                <a:gridCol w="232174"/>
                <a:gridCol w="232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57290" y="4357694"/>
          <a:ext cx="833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57422" y="4357694"/>
          <a:ext cx="16430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65"/>
                <a:gridCol w="409828"/>
                <a:gridCol w="454947"/>
                <a:gridCol w="259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15072" y="3058160"/>
          <a:ext cx="19288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/>
                <a:gridCol w="500066"/>
                <a:gridCol w="500066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43372" y="4344044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65"/>
                <a:gridCol w="470382"/>
                <a:gridCol w="208280"/>
                <a:gridCol w="254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86446" y="435769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2428860" y="2357430"/>
            <a:ext cx="1285884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4214810" y="2357430"/>
            <a:ext cx="2571768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642910" y="3429000"/>
            <a:ext cx="1143008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39300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143108" y="3714752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03647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4572000" y="3429000"/>
            <a:ext cx="164307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429521" y="434404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6200000" flipH="1">
            <a:off x="7143768" y="3571876"/>
            <a:ext cx="928694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034" y="150017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2214546" y="4214818"/>
            <a:ext cx="1928826" cy="642942"/>
          </a:xfrm>
          <a:prstGeom prst="ellipse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1214414" y="4214818"/>
            <a:ext cx="1143008" cy="642942"/>
          </a:xfrm>
          <a:prstGeom prst="ellipse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Deletion In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14744" y="2000240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6" y="3058160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331"/>
                <a:gridCol w="517927"/>
                <a:gridCol w="285750"/>
                <a:gridCol w="21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4344044"/>
          <a:ext cx="928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74"/>
                <a:gridCol w="232174"/>
                <a:gridCol w="232174"/>
                <a:gridCol w="232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57290" y="4357694"/>
          <a:ext cx="833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28860" y="4357694"/>
          <a:ext cx="157163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66227"/>
                <a:gridCol w="248153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15072" y="3058160"/>
          <a:ext cx="19288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/>
                <a:gridCol w="500066"/>
                <a:gridCol w="500066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43372" y="4344044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65"/>
                <a:gridCol w="470382"/>
                <a:gridCol w="208280"/>
                <a:gridCol w="254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86446" y="435769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2428860" y="2357430"/>
            <a:ext cx="1285884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4214810" y="2357430"/>
            <a:ext cx="2571768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642910" y="3429000"/>
            <a:ext cx="1143008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39300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143108" y="3714752"/>
            <a:ext cx="928694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03647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4572000" y="3429000"/>
            <a:ext cx="164307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429521" y="434404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6200000" flipH="1">
            <a:off x="7143768" y="3571876"/>
            <a:ext cx="928694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034" y="150017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142976" y="1857364"/>
            <a:ext cx="7572428" cy="214314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Deletion In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14744" y="2000240"/>
          <a:ext cx="1428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357190"/>
                <a:gridCol w="285752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6" y="3058160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331"/>
                <a:gridCol w="517927"/>
                <a:gridCol w="285750"/>
                <a:gridCol w="214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14282" y="4344044"/>
          <a:ext cx="928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74"/>
                <a:gridCol w="232174"/>
                <a:gridCol w="232174"/>
                <a:gridCol w="232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28728" y="4357694"/>
          <a:ext cx="18573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47"/>
                <a:gridCol w="464347"/>
                <a:gridCol w="464347"/>
                <a:gridCol w="464347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15072" y="3058160"/>
          <a:ext cx="19288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/>
                <a:gridCol w="500066"/>
                <a:gridCol w="500066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43372" y="4344044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65"/>
                <a:gridCol w="470382"/>
                <a:gridCol w="208280"/>
                <a:gridCol w="254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786446" y="435769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2428860" y="2357430"/>
            <a:ext cx="1285884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4214810" y="2357430"/>
            <a:ext cx="2571768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642910" y="3429000"/>
            <a:ext cx="1143008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2000232" y="3571876"/>
            <a:ext cx="928694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036479" y="3607595"/>
            <a:ext cx="928694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4572000" y="3429000"/>
            <a:ext cx="1643074" cy="92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429521" y="4344044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 rot="16200000" flipH="1">
            <a:off x="7143768" y="3571876"/>
            <a:ext cx="928694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034" y="150017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9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Deletion In A B-Tree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14744" y="1714488"/>
          <a:ext cx="2000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5720" y="3272475"/>
          <a:ext cx="928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74"/>
                <a:gridCol w="232174"/>
                <a:gridCol w="232174"/>
                <a:gridCol w="232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00166" y="3286125"/>
          <a:ext cx="18573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47"/>
                <a:gridCol w="464347"/>
                <a:gridCol w="464347"/>
                <a:gridCol w="464347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14810" y="3272475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65"/>
                <a:gridCol w="470382"/>
                <a:gridCol w="208280"/>
                <a:gridCol w="254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857884" y="3286125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0800000" flipV="1">
            <a:off x="714348" y="2071677"/>
            <a:ext cx="3000396" cy="121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2857488" y="2071677"/>
            <a:ext cx="1357322" cy="121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5143504" y="2143116"/>
            <a:ext cx="1214447" cy="107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071936" y="2643184"/>
            <a:ext cx="1214444" cy="7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500959" y="3272475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5715008" y="2071678"/>
            <a:ext cx="2286016" cy="121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714744" y="4344043"/>
          <a:ext cx="20002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5720" y="5902030"/>
          <a:ext cx="9286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74"/>
                <a:gridCol w="232174"/>
                <a:gridCol w="232174"/>
                <a:gridCol w="2321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500166" y="5915680"/>
          <a:ext cx="18573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47"/>
                <a:gridCol w="464347"/>
                <a:gridCol w="464347"/>
                <a:gridCol w="464347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214810" y="5902030"/>
          <a:ext cx="13573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65"/>
                <a:gridCol w="470382"/>
                <a:gridCol w="208280"/>
                <a:gridCol w="254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57884" y="5915680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Connector 40"/>
          <p:cNvCxnSpPr/>
          <p:nvPr/>
        </p:nvCxnSpPr>
        <p:spPr>
          <a:xfrm rot="10800000" flipV="1">
            <a:off x="714348" y="4701232"/>
            <a:ext cx="3000396" cy="121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2857488" y="4701232"/>
            <a:ext cx="1357322" cy="121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5143504" y="4772671"/>
            <a:ext cx="1214447" cy="1071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071936" y="5272739"/>
            <a:ext cx="1214444" cy="7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500959" y="5902030"/>
          <a:ext cx="14287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6384"/>
                <a:gridCol w="451187"/>
                <a:gridCol w="225593"/>
                <a:gridCol w="225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Connector 45"/>
          <p:cNvCxnSpPr/>
          <p:nvPr/>
        </p:nvCxnSpPr>
        <p:spPr>
          <a:xfrm>
            <a:off x="5715008" y="4701233"/>
            <a:ext cx="2286016" cy="121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8596" y="164305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20(Root Node)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Assingment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85720" y="1500174"/>
            <a:ext cx="8358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Design A B-tree of the order 5 of the following set of values:</a:t>
            </a:r>
          </a:p>
          <a:p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1,7,6,2,11,4,8,13,10,5,19,9,18,24,3,12,14,20,21,16</a:t>
            </a:r>
          </a:p>
          <a:p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After designing delete 8,18,16,4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4039</TotalTime>
  <Words>170</Words>
  <Application>Microsoft Office PowerPoint</Application>
  <PresentationFormat>On-screen Show (4:3)</PresentationFormat>
  <Paragraphs>132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Slide 1</vt:lpstr>
      <vt:lpstr>Deletion In A B-Tree</vt:lpstr>
      <vt:lpstr>Deletion In A B-Tree</vt:lpstr>
      <vt:lpstr>Deletion In A B-Tree</vt:lpstr>
      <vt:lpstr>Deletion In A B-Tree</vt:lpstr>
      <vt:lpstr>Deletion In A B-Tree</vt:lpstr>
      <vt:lpstr>Assingment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340</cp:revision>
  <dcterms:created xsi:type="dcterms:W3CDTF">2015-12-21T13:46:48Z</dcterms:created>
  <dcterms:modified xsi:type="dcterms:W3CDTF">2020-11-04T10:30:33Z</dcterms:modified>
</cp:coreProperties>
</file>