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457" r:id="rId4"/>
    <p:sldId id="458" r:id="rId5"/>
    <p:sldId id="469" r:id="rId6"/>
    <p:sldId id="470" r:id="rId7"/>
    <p:sldId id="471" r:id="rId8"/>
    <p:sldId id="472" r:id="rId9"/>
    <p:sldId id="474" r:id="rId10"/>
    <p:sldId id="475" r:id="rId11"/>
    <p:sldId id="473" r:id="rId12"/>
    <p:sldId id="476" r:id="rId13"/>
    <p:sldId id="477" r:id="rId14"/>
    <p:sldId id="478" r:id="rId15"/>
    <p:sldId id="479" r:id="rId16"/>
    <p:sldId id="480" r:id="rId17"/>
    <p:sldId id="453" r:id="rId18"/>
    <p:sldId id="481" r:id="rId19"/>
    <p:sldId id="482" r:id="rId20"/>
    <p:sldId id="450" r:id="rId21"/>
    <p:sldId id="483" r:id="rId22"/>
    <p:sldId id="4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Using Generator </a:t>
            </a:r>
            <a:r>
              <a:rPr lang="en-US" sz="3600" b="1" dirty="0" smtClean="0">
                <a:latin typeface="Corbel" pitchFamily="34" charset="0"/>
              </a:rPr>
              <a:t>Tag-Part 1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12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Sequence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400" dirty="0" smtClean="0">
                <a:latin typeface="Corbel" pitchFamily="34" charset="0"/>
              </a:rPr>
              <a:t>If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programmer</a:t>
            </a:r>
            <a:r>
              <a:rPr lang="en-IN" sz="2400" dirty="0" smtClean="0">
                <a:latin typeface="Corbel" pitchFamily="34" charset="0"/>
              </a:rPr>
              <a:t> has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passed </a:t>
            </a:r>
            <a:r>
              <a:rPr lang="en-IN" sz="2400" dirty="0" smtClean="0">
                <a:latin typeface="Corbel" pitchFamily="34" charset="0"/>
              </a:rPr>
              <a:t>any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sequence name</a:t>
            </a:r>
            <a:r>
              <a:rPr lang="en-IN" sz="2400" dirty="0" smtClean="0">
                <a:latin typeface="Corbel" pitchFamily="34" charset="0"/>
              </a:rPr>
              <a:t>, then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creates its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own sequence </a:t>
            </a:r>
            <a:r>
              <a:rPr lang="en-IN" sz="2400" dirty="0" smtClean="0">
                <a:latin typeface="Corbel" pitchFamily="34" charset="0"/>
              </a:rPr>
              <a:t>with name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“Hibernate-Sequence”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gets next value </a:t>
            </a:r>
            <a:r>
              <a:rPr lang="en-IN" sz="2400" dirty="0" smtClean="0">
                <a:latin typeface="Corbel" pitchFamily="34" charset="0"/>
              </a:rPr>
              <a:t>from that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sequence</a:t>
            </a:r>
            <a:r>
              <a:rPr lang="en-IN" sz="2400" dirty="0" smtClean="0">
                <a:latin typeface="Corbel" pitchFamily="34" charset="0"/>
              </a:rPr>
              <a:t>, and than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assigns </a:t>
            </a:r>
            <a:r>
              <a:rPr lang="en-IN" sz="2400" dirty="0" smtClean="0">
                <a:latin typeface="Corbel" pitchFamily="34" charset="0"/>
              </a:rPr>
              <a:t>that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id value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new record</a:t>
            </a: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2400" dirty="0" smtClean="0">
                <a:latin typeface="Corbel" pitchFamily="34" charset="0"/>
              </a:rPr>
              <a:t>But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remember</a:t>
            </a:r>
            <a:r>
              <a:rPr lang="en-IN" sz="2400" dirty="0" smtClean="0">
                <a:latin typeface="Corbel" pitchFamily="34" charset="0"/>
              </a:rPr>
              <a:t>, if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err="1" smtClean="0">
                <a:latin typeface="Corbel" pitchFamily="34" charset="0"/>
              </a:rPr>
              <a:t>want’s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create its own sequence</a:t>
            </a:r>
            <a:r>
              <a:rPr lang="en-IN" sz="2400" dirty="0" smtClean="0">
                <a:latin typeface="Corbel" pitchFamily="34" charset="0"/>
              </a:rPr>
              <a:t>, then in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hibernate configuration file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hbm2ddl.auto</a:t>
            </a:r>
            <a:r>
              <a:rPr lang="en-IN" sz="2400" dirty="0" smtClean="0">
                <a:latin typeface="Corbel" pitchFamily="34" charset="0"/>
              </a:rPr>
              <a:t> property must be set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enabled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Sequence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Example:</a:t>
            </a:r>
            <a:r>
              <a:rPr lang="en-IN" sz="2400" dirty="0" smtClean="0">
                <a:latin typeface="Corbel" pitchFamily="34" charset="0"/>
              </a:rPr>
              <a:t>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&lt;hibernate-mapping&gt;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 &lt;class ...&gt;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&lt;id ...&gt;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&lt;generator class=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“sequence"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  	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param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 name="sequence"&gt;</a:t>
            </a:r>
            <a:r>
              <a:rPr lang="en-IN" sz="2400" b="1" dirty="0" err="1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your_sequence_name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&lt;/</a:t>
            </a:r>
            <a:r>
              <a:rPr lang="en-IN" sz="2400" b="1" dirty="0" err="1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param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&gt;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  </a:t>
            </a:r>
            <a:r>
              <a:rPr lang="en-IN" sz="2800" b="1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    &lt;/generator&gt;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&lt;/id&gt;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 .....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      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&lt;/class&gt; 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 &lt;/hibernate-mapping&gt;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IdentityGenerator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algorithm</a:t>
            </a:r>
            <a:r>
              <a:rPr lang="en-IN" sz="2400" dirty="0" smtClean="0">
                <a:latin typeface="Corbel" pitchFamily="34" charset="0"/>
              </a:rPr>
              <a:t> use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identity value</a:t>
            </a:r>
            <a:r>
              <a:rPr lang="en-IN" sz="2400" dirty="0" smtClean="0">
                <a:latin typeface="Corbel" pitchFamily="34" charset="0"/>
              </a:rPr>
              <a:t> generated by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identity columns </a:t>
            </a:r>
            <a:r>
              <a:rPr lang="en-IN" sz="2400" dirty="0" smtClean="0">
                <a:latin typeface="Corbel" pitchFamily="34" charset="0"/>
              </a:rPr>
              <a:t>available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DB2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mysql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SQL server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Sybase</a:t>
            </a:r>
            <a:r>
              <a:rPr lang="en-IN" sz="2400" dirty="0" smtClean="0">
                <a:latin typeface="Corbel" pitchFamily="34" charset="0"/>
              </a:rPr>
              <a:t> database software.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algorithm</a:t>
            </a:r>
            <a:r>
              <a:rPr lang="en-IN" sz="2400" dirty="0" smtClean="0">
                <a:latin typeface="Corbel" pitchFamily="34" charset="0"/>
              </a:rPr>
              <a:t> returns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identifier value </a:t>
            </a:r>
            <a:r>
              <a:rPr lang="en-IN" sz="2400" dirty="0" smtClean="0">
                <a:latin typeface="Corbel" pitchFamily="34" charset="0"/>
              </a:rPr>
              <a:t>of type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long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short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>
              <a:buNone/>
            </a:pPr>
            <a:endParaRPr lang="en-US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Identity column </a:t>
            </a:r>
            <a:r>
              <a:rPr lang="en-IN" sz="2400" dirty="0" smtClean="0">
                <a:latin typeface="Corbel" pitchFamily="34" charset="0"/>
              </a:rPr>
              <a:t>means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column</a:t>
            </a:r>
            <a:r>
              <a:rPr lang="en-IN" sz="2400" dirty="0" smtClean="0">
                <a:latin typeface="Corbel" pitchFamily="34" charset="0"/>
              </a:rPr>
              <a:t> that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generates</a:t>
            </a:r>
            <a:r>
              <a:rPr lang="en-IN" sz="2400" dirty="0" smtClean="0">
                <a:latin typeface="Corbel" pitchFamily="34" charset="0"/>
              </a:rPr>
              <a:t> its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next record value</a:t>
            </a:r>
            <a:r>
              <a:rPr lang="en-IN" sz="2400" dirty="0" smtClean="0">
                <a:latin typeface="Corbel" pitchFamily="34" charset="0"/>
              </a:rPr>
              <a:t> by using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“Max value+1” </a:t>
            </a:r>
            <a:r>
              <a:rPr lang="en-IN" sz="2400" dirty="0" smtClean="0">
                <a:latin typeface="Corbel" pitchFamily="34" charset="0"/>
              </a:rPr>
              <a:t>formula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IdentityGenerator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To make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ordinary column </a:t>
            </a:r>
            <a:r>
              <a:rPr lang="en-IN" sz="2400" dirty="0" smtClean="0">
                <a:latin typeface="Corbel" pitchFamily="34" charset="0"/>
              </a:rPr>
              <a:t>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identity column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MySQL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database software, we need to apply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auto increment constraint </a:t>
            </a:r>
            <a:r>
              <a:rPr lang="en-IN" sz="2400" dirty="0" smtClean="0">
                <a:latin typeface="Corbel" pitchFamily="34" charset="0"/>
              </a:rPr>
              <a:t>on the table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column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To apply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auto increment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constraint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column</a:t>
            </a:r>
            <a:r>
              <a:rPr lang="en-IN" sz="2400" dirty="0" smtClean="0">
                <a:latin typeface="Corbel" pitchFamily="34" charset="0"/>
              </a:rPr>
              <a:t> must be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numeric data type </a:t>
            </a:r>
            <a:r>
              <a:rPr lang="en-IN" sz="2400" dirty="0" smtClean="0">
                <a:latin typeface="Corbel" pitchFamily="34" charset="0"/>
              </a:rPr>
              <a:t>and it should have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primary key constraint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IdentityGenerator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 table PERSON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ID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(11) not null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auto_increment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varchar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(100) not null,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(11) not null,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PRIMARY KEY (ID)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  <a:r>
              <a:rPr lang="en-IN" sz="2400" b="1" dirty="0" smtClean="0">
                <a:latin typeface="Corbel" pitchFamily="34" charset="0"/>
              </a:rPr>
              <a:t> </a:t>
            </a:r>
            <a:endParaRPr lang="en-US" sz="2400" b="1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IdentityGenerator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class </a:t>
            </a:r>
            <a:r>
              <a:rPr lang="en-IN" sz="2400" dirty="0" smtClean="0">
                <a:latin typeface="Corbel" pitchFamily="34" charset="0"/>
              </a:rPr>
              <a:t>is a simple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POJO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package com.sca;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class Person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private Integer id;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private String name;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private Integer age;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//setter getters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IdentityGenerator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class name </a:t>
            </a:r>
            <a:r>
              <a:rPr lang="en-IN" sz="2400" dirty="0" smtClean="0">
                <a:latin typeface="Corbel" pitchFamily="34" charset="0"/>
              </a:rPr>
              <a:t>of this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identifier algorithm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org.hibernate.id.IdentityGenerator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IN" sz="2400" dirty="0" smtClean="0">
              <a:latin typeface="Corbel" pitchFamily="34" charset="0"/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&lt;id name=“id” column=“id”&gt;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&lt;generator class=“identity”/&gt;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&lt;/id&gt;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About Oracle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Till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Oracle 11g </a:t>
            </a:r>
            <a:r>
              <a:rPr lang="en-US" sz="2400" dirty="0" smtClean="0">
                <a:latin typeface="Corbel" pitchFamily="34" charset="0"/>
              </a:rPr>
              <a:t>, there was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no support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identity column </a:t>
            </a:r>
            <a:r>
              <a:rPr lang="en-US" sz="2400" dirty="0" smtClean="0">
                <a:latin typeface="Corbel" pitchFamily="34" charset="0"/>
              </a:rPr>
              <a:t>but from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Oracle 12c </a:t>
            </a:r>
            <a:r>
              <a:rPr lang="en-US" sz="2400" dirty="0" smtClean="0">
                <a:latin typeface="Corbel" pitchFamily="34" charset="0"/>
              </a:rPr>
              <a:t>onwards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support came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Hibernate </a:t>
            </a:r>
            <a:r>
              <a:rPr lang="en-US" sz="2400" dirty="0" smtClean="0">
                <a:latin typeface="Corbel" pitchFamily="34" charset="0"/>
              </a:rPr>
              <a:t>also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didn’t support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Oracle based identity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coulmn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before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Hibernate 5.x </a:t>
            </a:r>
            <a:r>
              <a:rPr lang="en-US" sz="2400" dirty="0" smtClean="0">
                <a:latin typeface="Corbel" pitchFamily="34" charset="0"/>
              </a:rPr>
              <a:t>, although from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version 5 onwards </a:t>
            </a: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started supporting </a:t>
            </a:r>
            <a:r>
              <a:rPr lang="en-US" sz="2400" dirty="0" smtClean="0">
                <a:latin typeface="Corbel" pitchFamily="34" charset="0"/>
              </a:rPr>
              <a:t>it.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However</a:t>
            </a:r>
            <a:r>
              <a:rPr lang="en-US" sz="2400" dirty="0" smtClean="0">
                <a:latin typeface="Corbel" pitchFamily="34" charset="0"/>
              </a:rPr>
              <a:t> we 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need to follow </a:t>
            </a:r>
            <a:r>
              <a:rPr lang="en-US" sz="2400" dirty="0" smtClean="0">
                <a:latin typeface="Corbel" pitchFamily="34" charset="0"/>
              </a:rPr>
              <a:t>some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special rules </a:t>
            </a:r>
            <a:r>
              <a:rPr lang="en-US" sz="2400" dirty="0" smtClean="0">
                <a:latin typeface="Corbel" pitchFamily="34" charset="0"/>
              </a:rPr>
              <a:t>in order to use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identity generator </a:t>
            </a:r>
            <a:r>
              <a:rPr lang="en-US" sz="2400" dirty="0" smtClean="0">
                <a:latin typeface="Corbel" pitchFamily="34" charset="0"/>
              </a:rPr>
              <a:t>with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Oracle.</a:t>
            </a:r>
          </a:p>
          <a:p>
            <a:endParaRPr lang="en-IN" i="1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About Oracle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table must be created </a:t>
            </a:r>
            <a:r>
              <a:rPr lang="en-US" sz="2400" dirty="0" smtClean="0">
                <a:latin typeface="Corbel" pitchFamily="34" charset="0"/>
              </a:rPr>
              <a:t>with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special clause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GENERATED BY DEFAULT ON NULL AS IDENTITY: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 table PERSON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id NUMBER(5) GENERATED BY DEFAULT ON NULL AS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IDENTITY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 VARCHAR2(30) NOT NULL,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 number,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PRIMARY KEY (id)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 </a:t>
            </a:r>
            <a:endParaRPr lang="en-IN" sz="2400" b="1" i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About Oracle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dialect </a:t>
            </a:r>
            <a:r>
              <a:rPr lang="en-US" sz="2400" dirty="0" smtClean="0">
                <a:latin typeface="Corbel" pitchFamily="34" charset="0"/>
              </a:rPr>
              <a:t>used in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must be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Oracle12cDialect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not any other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dialect.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Using Generator Tag-Part 1</a:t>
            </a:r>
            <a:endParaRPr lang="en-US" sz="2800" b="1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What Is Generator Tag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List Of All Predefined Generators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The Assigned Generator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The Increment Generator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The Sequence Generator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The Identity Generator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Identity V/s Increment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Increment V/s Identity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While working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increment algorithm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id field </a:t>
            </a:r>
            <a:r>
              <a:rPr lang="en-IN" sz="2400" dirty="0" smtClean="0">
                <a:latin typeface="Corbel" pitchFamily="34" charset="0"/>
              </a:rPr>
              <a:t>related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 column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required </a:t>
            </a:r>
            <a:r>
              <a:rPr lang="en-IN" sz="2400" dirty="0" smtClean="0">
                <a:latin typeface="Corbel" pitchFamily="34" charset="0"/>
              </a:rPr>
              <a:t>to have any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constraint </a:t>
            </a:r>
            <a:r>
              <a:rPr lang="en-IN" sz="2400" dirty="0" err="1" smtClean="0">
                <a:latin typeface="Corbel" pitchFamily="34" charset="0"/>
              </a:rPr>
              <a:t>i.e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constraints</a:t>
            </a:r>
            <a:r>
              <a:rPr lang="en-IN" sz="2400" dirty="0" smtClean="0"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optional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Whereas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while working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identity algorithm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id field </a:t>
            </a:r>
            <a:r>
              <a:rPr lang="en-IN" sz="2400" dirty="0" smtClean="0">
                <a:latin typeface="Corbel" pitchFamily="34" charset="0"/>
              </a:rPr>
              <a:t>related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 column </a:t>
            </a:r>
            <a:r>
              <a:rPr lang="en-IN" sz="2400" dirty="0" smtClean="0">
                <a:latin typeface="Corbel" pitchFamily="34" charset="0"/>
              </a:rPr>
              <a:t>must have 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primary key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auto increment </a:t>
            </a:r>
            <a:r>
              <a:rPr lang="en-IN" sz="2400" dirty="0" smtClean="0">
                <a:latin typeface="Corbel" pitchFamily="34" charset="0"/>
              </a:rPr>
              <a:t>constraint.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Increment V/s Identity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increment algorithm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 software </a:t>
            </a:r>
            <a:r>
              <a:rPr lang="en-IN" sz="2400" dirty="0" smtClean="0">
                <a:latin typeface="Corbel" pitchFamily="34" charset="0"/>
              </a:rPr>
              <a:t>generates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identity value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the other hand </a:t>
            </a:r>
            <a:r>
              <a:rPr lang="en-IN" sz="2400" dirty="0" smtClean="0">
                <a:latin typeface="Corbel" pitchFamily="34" charset="0"/>
              </a:rPr>
              <a:t>, in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identity algorithm </a:t>
            </a:r>
            <a:r>
              <a:rPr lang="en-IN" sz="2400" dirty="0" smtClean="0">
                <a:latin typeface="Corbel" pitchFamily="34" charset="0"/>
              </a:rPr>
              <a:t>its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software </a:t>
            </a:r>
            <a:r>
              <a:rPr lang="en-IN" sz="2400" dirty="0" smtClean="0">
                <a:latin typeface="Corbel" pitchFamily="34" charset="0"/>
              </a:rPr>
              <a:t>which generates 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identity value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 simply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collects</a:t>
            </a:r>
            <a:r>
              <a:rPr lang="en-IN" sz="2400" dirty="0" smtClean="0">
                <a:latin typeface="Corbel" pitchFamily="34" charset="0"/>
              </a:rPr>
              <a:t> &amp;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uses</a:t>
            </a:r>
            <a:r>
              <a:rPr lang="en-IN" sz="2400" dirty="0" smtClean="0">
                <a:latin typeface="Corbel" pitchFamily="34" charset="0"/>
              </a:rPr>
              <a:t> that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value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Increment V/s Identity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Increment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algorithm </a:t>
            </a:r>
            <a:r>
              <a:rPr lang="en-IN" sz="2400" dirty="0" smtClean="0">
                <a:latin typeface="Corbel" pitchFamily="34" charset="0"/>
              </a:rPr>
              <a:t>works with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 database software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Identity algorithm </a:t>
            </a:r>
            <a:r>
              <a:rPr lang="en-IN" sz="2400" dirty="0" smtClean="0">
                <a:latin typeface="Corbel" pitchFamily="34" charset="0"/>
              </a:rPr>
              <a:t>works with only those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software </a:t>
            </a:r>
            <a:r>
              <a:rPr lang="en-IN" sz="2400" dirty="0" smtClean="0">
                <a:latin typeface="Corbel" pitchFamily="34" charset="0"/>
              </a:rPr>
              <a:t>which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support identity column </a:t>
            </a:r>
            <a:r>
              <a:rPr lang="en-IN" sz="2400" dirty="0" smtClean="0"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MySql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DB2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later versions </a:t>
            </a:r>
            <a:r>
              <a:rPr lang="en-IN" sz="2400" dirty="0" smtClean="0">
                <a:latin typeface="Corbel" pitchFamily="34" charset="0"/>
              </a:rPr>
              <a:t>of 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Oracle</a:t>
            </a:r>
            <a:r>
              <a:rPr lang="en-IN" sz="2400" dirty="0" smtClean="0">
                <a:latin typeface="Corbel" pitchFamily="34" charset="0"/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&lt;generator&gt; Tag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&lt;generator&gt; </a:t>
            </a:r>
            <a:r>
              <a:rPr lang="en-IN" sz="2400" dirty="0" smtClean="0">
                <a:latin typeface="Corbel" pitchFamily="34" charset="0"/>
              </a:rPr>
              <a:t>tag is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optional child element </a:t>
            </a:r>
            <a:r>
              <a:rPr lang="en-IN" sz="2400" dirty="0" smtClean="0">
                <a:latin typeface="Corbel" pitchFamily="34" charset="0"/>
              </a:rPr>
              <a:t>of the element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&lt;id&gt; </a:t>
            </a:r>
            <a:r>
              <a:rPr lang="en-IN" sz="2400" dirty="0" smtClean="0">
                <a:latin typeface="Corbel" pitchFamily="34" charset="0"/>
              </a:rPr>
              <a:t>and is used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auto generate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primary key </a:t>
            </a:r>
            <a:r>
              <a:rPr lang="en-IN" sz="2400" dirty="0" smtClean="0">
                <a:latin typeface="Corbel" pitchFamily="34" charset="0"/>
              </a:rPr>
              <a:t>value.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There are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many generator classes </a:t>
            </a:r>
            <a:r>
              <a:rPr lang="en-IN" sz="2400" dirty="0" smtClean="0">
                <a:latin typeface="Corbel" pitchFamily="34" charset="0"/>
              </a:rPr>
              <a:t>defined 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Hibernate Framework</a:t>
            </a:r>
            <a:r>
              <a:rPr lang="en-IN" sz="2400" dirty="0" smtClean="0">
                <a:latin typeface="Corbel" pitchFamily="34" charset="0"/>
              </a:rPr>
              <a:t> and all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generator classes </a:t>
            </a:r>
            <a:r>
              <a:rPr lang="en-IN" sz="2400" dirty="0" smtClean="0">
                <a:latin typeface="Corbel" pitchFamily="34" charset="0"/>
              </a:rPr>
              <a:t>implements the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org.hibernate.id.IdentifierGenerator</a:t>
            </a:r>
            <a:r>
              <a:rPr lang="en-IN" sz="2400" b="1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interface.</a:t>
            </a:r>
            <a:r>
              <a:rPr lang="en-IN" sz="2400" b="1" dirty="0" smtClean="0">
                <a:latin typeface="Corbel" pitchFamily="34" charset="0"/>
              </a:rPr>
              <a:t> </a:t>
            </a:r>
          </a:p>
          <a:p>
            <a:pPr marL="514350" indent="-514350">
              <a:buNone/>
            </a:pP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Syntax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&lt;hibernate-mapping&gt;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&lt;class ...&gt; 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 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 &lt;id ...&gt; 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   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&lt;generator class=“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somevalue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"&gt;&lt;/generator&gt; 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    &lt;/id&gt; 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    .....             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 &lt;/class&gt;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&lt;/hibernate-mapping&gt;</a:t>
            </a:r>
          </a:p>
          <a:p>
            <a:pPr marL="514350" indent="-514350"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Predefined Generators</a:t>
            </a:r>
            <a:endParaRPr lang="en-IN" sz="3200" b="1" dirty="0"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14282" y="1527173"/>
          <a:ext cx="8643998" cy="4830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0594"/>
                <a:gridCol w="4143404"/>
              </a:tblGrid>
              <a:tr h="41866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Class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Nickname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18668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Corbel" pitchFamily="34" charset="0"/>
                        </a:rPr>
                        <a:t>org.hibernate.id.AssignedGenerator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Corbel" pitchFamily="34" charset="0"/>
                        </a:rPr>
                        <a:t>assigned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18668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Corbel" pitchFamily="34" charset="0"/>
                        </a:rPr>
                        <a:t>org.hibernate.id.IncrementGenerator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Corbel" pitchFamily="34" charset="0"/>
                        </a:rPr>
                        <a:t>increment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40720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Corbel" pitchFamily="34" charset="0"/>
                        </a:rPr>
                        <a:t>org.hibernate.id.IdentityGenerator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Corbel" pitchFamily="34" charset="0"/>
                        </a:rPr>
                        <a:t>identity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18668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Corbel" pitchFamily="34" charset="0"/>
                        </a:rPr>
                        <a:t>org.hibernate.id.NativeGenerator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Corbel" pitchFamily="34" charset="0"/>
                        </a:rPr>
                        <a:t>native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18668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Corbel" pitchFamily="34" charset="0"/>
                        </a:rPr>
                        <a:t>org.hibernate.id.SequenceGenerator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Corbel" pitchFamily="34" charset="0"/>
                        </a:rPr>
                        <a:t>sequence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18668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Corbel" pitchFamily="34" charset="0"/>
                        </a:rPr>
                        <a:t>org.hibernate.id.TableHiloGenerator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Corbel" pitchFamily="34" charset="0"/>
                        </a:rPr>
                        <a:t>hilo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40720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Corbel" pitchFamily="34" charset="0"/>
                        </a:rPr>
                        <a:t>org.hibernate.id.SequenceHiloGenerator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Corbel" pitchFamily="34" charset="0"/>
                        </a:rPr>
                        <a:t>seqhilo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18668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Corbel" pitchFamily="34" charset="0"/>
                        </a:rPr>
                        <a:t>org.hibernate.id.ForeignGenerator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Corbel" pitchFamily="34" charset="0"/>
                        </a:rPr>
                        <a:t>foreign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18668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latin typeface="Corbel" pitchFamily="34" charset="0"/>
                        </a:rPr>
                        <a:t>org.hibernate.id.SelectGenerator</a:t>
                      </a:r>
                      <a:r>
                        <a:rPr lang="en-IN" sz="2000" dirty="0" smtClean="0">
                          <a:latin typeface="Corbel" pitchFamily="34" charset="0"/>
                        </a:rPr>
                        <a:t>	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Corbel" pitchFamily="34" charset="0"/>
                        </a:rPr>
                        <a:t>select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Assigned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Corbel" pitchFamily="34" charset="0"/>
              </a:rPr>
              <a:t>It is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default generator strategy </a:t>
            </a:r>
            <a:r>
              <a:rPr lang="en-IN" sz="2400" dirty="0" smtClean="0">
                <a:latin typeface="Corbel" pitchFamily="34" charset="0"/>
              </a:rPr>
              <a:t>followed if there is no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&lt;generator&gt;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element </a:t>
            </a:r>
            <a:r>
              <a:rPr lang="en-IN" sz="2400" dirty="0" smtClean="0">
                <a:latin typeface="Corbel" pitchFamily="34" charset="0"/>
              </a:rPr>
              <a:t>mentioned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xml </a:t>
            </a:r>
            <a:r>
              <a:rPr lang="en-IN" sz="2400" dirty="0" smtClean="0">
                <a:latin typeface="Corbel" pitchFamily="34" charset="0"/>
              </a:rPr>
              <a:t>file.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In this case,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application assigns the id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US" sz="24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Example:</a:t>
            </a:r>
            <a:r>
              <a:rPr lang="en-IN" sz="2400" dirty="0" smtClean="0">
                <a:latin typeface="Corbel" pitchFamily="34" charset="0"/>
              </a:rPr>
              <a:t>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&lt;hibernate-mapping&gt;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 &lt;class ...&gt;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&lt;id ...&gt;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&lt;generator class=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"assigned"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&gt;&lt;/generator&gt;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&lt;/id&gt;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 .....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      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&lt;/class&gt; 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 &lt;/hibernate-mapping&gt;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Increment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If we use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"increment" </a:t>
            </a:r>
            <a:r>
              <a:rPr lang="en-IN" sz="2400" dirty="0" smtClean="0">
                <a:latin typeface="Corbel" pitchFamily="34" charset="0"/>
              </a:rPr>
              <a:t>generator class with in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Mapping File </a:t>
            </a:r>
            <a:r>
              <a:rPr lang="en-IN" sz="2400" dirty="0" smtClean="0">
                <a:latin typeface="Corbel" pitchFamily="34" charset="0"/>
              </a:rPr>
              <a:t>then: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F</a:t>
            </a:r>
            <a:r>
              <a:rPr lang="en-IN" dirty="0" err="1" smtClean="0">
                <a:latin typeface="Corbel" pitchFamily="34" charset="0"/>
              </a:rPr>
              <a:t>irst</a:t>
            </a:r>
            <a:r>
              <a:rPr lang="en-IN" dirty="0" smtClean="0">
                <a:latin typeface="Corbel" pitchFamily="34" charset="0"/>
              </a:rPr>
              <a:t> of all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Hibernate Engine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gets the Maximum record number </a:t>
            </a:r>
            <a:r>
              <a:rPr lang="en-IN" dirty="0" smtClean="0">
                <a:latin typeface="Corbel" pitchFamily="34" charset="0"/>
              </a:rPr>
              <a:t>from the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Id column </a:t>
            </a:r>
            <a:r>
              <a:rPr lang="en-IN" dirty="0" smtClean="0">
                <a:latin typeface="Corbel" pitchFamily="34" charset="0"/>
              </a:rPr>
              <a:t>of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table.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Then it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i</a:t>
            </a:r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ncrements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that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value</a:t>
            </a:r>
            <a:r>
              <a:rPr lang="en-IN" dirty="0" smtClean="0">
                <a:latin typeface="Corbel" pitchFamily="34" charset="0"/>
              </a:rPr>
              <a:t> by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one</a:t>
            </a:r>
            <a:r>
              <a:rPr lang="en-IN" dirty="0" smtClean="0">
                <a:latin typeface="Corbel" pitchFamily="34" charset="0"/>
              </a:rPr>
              <a:t> and sets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Incremented value </a:t>
            </a:r>
            <a:r>
              <a:rPr lang="en-IN" dirty="0" smtClean="0">
                <a:latin typeface="Corbel" pitchFamily="34" charset="0"/>
              </a:rPr>
              <a:t>with in our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persistence class.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T</a:t>
            </a:r>
            <a:r>
              <a:rPr lang="en-IN" dirty="0" smtClean="0">
                <a:latin typeface="Corbel" pitchFamily="34" charset="0"/>
              </a:rPr>
              <a:t>hen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finally</a:t>
            </a:r>
            <a:r>
              <a:rPr lang="en-IN" dirty="0" smtClean="0">
                <a:latin typeface="Corbel" pitchFamily="34" charset="0"/>
              </a:rPr>
              <a:t> it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inserts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Record.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Increment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Example:</a:t>
            </a:r>
            <a:r>
              <a:rPr lang="en-IN" sz="2400" dirty="0" smtClean="0">
                <a:latin typeface="Corbel" pitchFamily="34" charset="0"/>
              </a:rPr>
              <a:t>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&lt;hibernate-mapping&gt;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 &lt;class ...&gt;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&lt;id ...&gt;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&lt;generator class=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“increment"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&gt;&lt;/generator&gt;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&lt;/id&gt;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 .....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          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&lt;/class&gt; 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 &lt;/hibernate-mapping&gt;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Sequence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If we use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“sequence" </a:t>
            </a:r>
            <a:r>
              <a:rPr lang="en-IN" sz="2400" dirty="0" smtClean="0">
                <a:latin typeface="Corbel" pitchFamily="34" charset="0"/>
              </a:rPr>
              <a:t>generator class with in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Mapping File </a:t>
            </a:r>
            <a:r>
              <a:rPr lang="en-IN" sz="2400" dirty="0" smtClean="0">
                <a:latin typeface="Corbel" pitchFamily="34" charset="0"/>
              </a:rPr>
              <a:t>then: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F</a:t>
            </a:r>
            <a:r>
              <a:rPr lang="en-IN" dirty="0" smtClean="0">
                <a:latin typeface="Corbel" pitchFamily="34" charset="0"/>
              </a:rPr>
              <a:t>or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first record </a:t>
            </a:r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dirty="0" smtClean="0">
                <a:latin typeface="Corbel" pitchFamily="34" charset="0"/>
              </a:rPr>
              <a:t> value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starts</a:t>
            </a:r>
            <a:r>
              <a:rPr lang="en-IN" dirty="0" smtClean="0">
                <a:latin typeface="Corbel" pitchFamily="34" charset="0"/>
              </a:rPr>
              <a:t> from 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starting value </a:t>
            </a:r>
            <a:r>
              <a:rPr lang="en-IN" dirty="0" smtClean="0">
                <a:latin typeface="Corbel" pitchFamily="34" charset="0"/>
              </a:rPr>
              <a:t>of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sequence </a:t>
            </a:r>
            <a:r>
              <a:rPr lang="en-IN" dirty="0" smtClean="0">
                <a:latin typeface="Corbel" pitchFamily="34" charset="0"/>
              </a:rPr>
              <a:t>or the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last generated value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From 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next record </a:t>
            </a:r>
            <a:r>
              <a:rPr lang="en-IN" dirty="0" smtClean="0">
                <a:latin typeface="Corbel" pitchFamily="34" charset="0"/>
              </a:rPr>
              <a:t>insertion onwards it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adds sequence value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We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specify</a:t>
            </a:r>
            <a:r>
              <a:rPr lang="en-US" dirty="0" smtClean="0">
                <a:latin typeface="Corbel" pitchFamily="34" charset="0"/>
              </a:rPr>
              <a:t> the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dirty="0" smtClean="0">
                <a:latin typeface="Corbel" pitchFamily="34" charset="0"/>
              </a:rPr>
              <a:t> of the sequence in the &lt;</a:t>
            </a:r>
            <a:r>
              <a:rPr lang="en-US" b="1" dirty="0" err="1" smtClean="0">
                <a:solidFill>
                  <a:srgbClr val="0070C0"/>
                </a:solidFill>
                <a:latin typeface="Corbel" pitchFamily="34" charset="0"/>
              </a:rPr>
              <a:t>param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&gt;</a:t>
            </a:r>
            <a:r>
              <a:rPr lang="en-US" dirty="0" smtClean="0">
                <a:latin typeface="Corbel" pitchFamily="34" charset="0"/>
              </a:rPr>
              <a:t> tag which is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child tag </a:t>
            </a:r>
            <a:r>
              <a:rPr lang="en-US" dirty="0" smtClean="0">
                <a:latin typeface="Corbel" pitchFamily="34" charset="0"/>
              </a:rPr>
              <a:t>of the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&lt;generator&gt; </a:t>
            </a:r>
            <a:r>
              <a:rPr lang="en-US" dirty="0" smtClean="0">
                <a:latin typeface="Corbel" pitchFamily="34" charset="0"/>
              </a:rPr>
              <a:t>tag</a:t>
            </a:r>
            <a:endParaRPr lang="en-IN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3286</TotalTime>
  <Words>796</Words>
  <Application>Microsoft Office PowerPoint</Application>
  <PresentationFormat>On-screen Show (4:3)</PresentationFormat>
  <Paragraphs>185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Using Generator Tag-Part 1</vt:lpstr>
      <vt:lpstr>Today’s Agenda</vt:lpstr>
      <vt:lpstr>What Is &lt;generator&gt; Tag ?</vt:lpstr>
      <vt:lpstr>Syntax</vt:lpstr>
      <vt:lpstr>Predefined Generators</vt:lpstr>
      <vt:lpstr>The Assigned Generator</vt:lpstr>
      <vt:lpstr>The Increment Generator</vt:lpstr>
      <vt:lpstr>The Increment Generator</vt:lpstr>
      <vt:lpstr>The Sequence Generator</vt:lpstr>
      <vt:lpstr>The Sequence Generator</vt:lpstr>
      <vt:lpstr>The Sequence Generator</vt:lpstr>
      <vt:lpstr>The IdentityGenerator</vt:lpstr>
      <vt:lpstr>The IdentityGenerator</vt:lpstr>
      <vt:lpstr>The IdentityGenerator</vt:lpstr>
      <vt:lpstr>The IdentityGenerator</vt:lpstr>
      <vt:lpstr>The IdentityGenerator</vt:lpstr>
      <vt:lpstr>What About Oracle ?</vt:lpstr>
      <vt:lpstr>What About Oracle ?</vt:lpstr>
      <vt:lpstr>What About Oracle ?</vt:lpstr>
      <vt:lpstr>Increment V/s Identity</vt:lpstr>
      <vt:lpstr>Increment V/s Identity</vt:lpstr>
      <vt:lpstr>Increment V/s Identity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262</cp:revision>
  <dcterms:created xsi:type="dcterms:W3CDTF">2014-01-22T20:27:14Z</dcterms:created>
  <dcterms:modified xsi:type="dcterms:W3CDTF">2020-10-09T08:03:32Z</dcterms:modified>
</cp:coreProperties>
</file>