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03" r:id="rId4"/>
    <p:sldId id="522" r:id="rId5"/>
    <p:sldId id="523" r:id="rId6"/>
    <p:sldId id="525" r:id="rId7"/>
    <p:sldId id="524" r:id="rId8"/>
    <p:sldId id="527" r:id="rId9"/>
    <p:sldId id="526" r:id="rId10"/>
    <p:sldId id="528" r:id="rId11"/>
    <p:sldId id="50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E949EE8-D187-4057-8664-588AF0E9C691}"/>
    <pc:docChg chg="modSld">
      <pc:chgData name="Sharma Computer Academy" userId="08476b32c11f4418" providerId="LiveId" clId="{3E949EE8-D187-4057-8664-588AF0E9C691}" dt="2020-10-21T20:28:52.093" v="0" actId="20577"/>
      <pc:docMkLst>
        <pc:docMk/>
      </pc:docMkLst>
      <pc:sldChg chg="modSp">
        <pc:chgData name="Sharma Computer Academy" userId="08476b32c11f4418" providerId="LiveId" clId="{3E949EE8-D187-4057-8664-588AF0E9C691}" dt="2020-10-21T20:28:52.093" v="0" actId="20577"/>
        <pc:sldMkLst>
          <pc:docMk/>
          <pc:sldMk cId="1812059853" sldId="504"/>
        </pc:sldMkLst>
        <pc:spChg chg="mod">
          <ac:chgData name="Sharma Computer Academy" userId="08476b32c11f4418" providerId="LiveId" clId="{3E949EE8-D187-4057-8664-588AF0E9C691}" dt="2020-10-21T20:28:52.093" v="0" actId="20577"/>
          <ac:spMkLst>
            <pc:docMk/>
            <pc:sldMk cId="1812059853" sldId="504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A15340D4-C547-4F60-A9D6-BB932A2D3B57}"/>
    <pc:docChg chg="undo custSel addSld delSld modSld sldOrd">
      <pc:chgData name="Sharma Computer Academy" userId="08476b32c11f4418" providerId="LiveId" clId="{A15340D4-C547-4F60-A9D6-BB932A2D3B57}" dt="2020-10-16T06:53:20.311" v="1444" actId="113"/>
      <pc:docMkLst>
        <pc:docMk/>
      </pc:docMkLst>
      <pc:sldChg chg="modSp mod">
        <pc:chgData name="Sharma Computer Academy" userId="08476b32c11f4418" providerId="LiveId" clId="{A15340D4-C547-4F60-A9D6-BB932A2D3B57}" dt="2020-10-16T05:48:50.224" v="24" actId="20577"/>
        <pc:sldMkLst>
          <pc:docMk/>
          <pc:sldMk cId="0" sldId="289"/>
        </pc:sldMkLst>
        <pc:spChg chg="mod">
          <ac:chgData name="Sharma Computer Academy" userId="08476b32c11f4418" providerId="LiveId" clId="{A15340D4-C547-4F60-A9D6-BB932A2D3B57}" dt="2020-10-16T05:48:50.224" v="24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A15340D4-C547-4F60-A9D6-BB932A2D3B57}" dt="2020-10-16T05:48:38.156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A15340D4-C547-4F60-A9D6-BB932A2D3B57}" dt="2020-10-16T06:42:45.909" v="1239" actId="27636"/>
        <pc:sldMkLst>
          <pc:docMk/>
          <pc:sldMk cId="0" sldId="290"/>
        </pc:sldMkLst>
        <pc:spChg chg="mod">
          <ac:chgData name="Sharma Computer Academy" userId="08476b32c11f4418" providerId="LiveId" clId="{A15340D4-C547-4F60-A9D6-BB932A2D3B57}" dt="2020-10-16T06:42:45.909" v="1239" actId="27636"/>
          <ac:spMkLst>
            <pc:docMk/>
            <pc:sldMk cId="0" sldId="29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0" sldId="334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0" sldId="335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0" sldId="345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0" sldId="346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0" sldId="359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0" sldId="360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0" sldId="497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0" sldId="499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0" sldId="501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0" sldId="502"/>
        </pc:sldMkLst>
      </pc:sldChg>
      <pc:sldChg chg="modSp mod">
        <pc:chgData name="Sharma Computer Academy" userId="08476b32c11f4418" providerId="LiveId" clId="{A15340D4-C547-4F60-A9D6-BB932A2D3B57}" dt="2020-10-16T06:44:06.814" v="1259" actId="113"/>
        <pc:sldMkLst>
          <pc:docMk/>
          <pc:sldMk cId="2676211195" sldId="503"/>
        </pc:sldMkLst>
        <pc:spChg chg="mod">
          <ac:chgData name="Sharma Computer Academy" userId="08476b32c11f4418" providerId="LiveId" clId="{A15340D4-C547-4F60-A9D6-BB932A2D3B57}" dt="2020-10-16T05:51:06.574" v="43" actId="20577"/>
          <ac:spMkLst>
            <pc:docMk/>
            <pc:sldMk cId="2676211195" sldId="503"/>
            <ac:spMk id="2" creationId="{00000000-0000-0000-0000-000000000000}"/>
          </ac:spMkLst>
        </pc:spChg>
        <pc:spChg chg="mod">
          <ac:chgData name="Sharma Computer Academy" userId="08476b32c11f4418" providerId="LiveId" clId="{A15340D4-C547-4F60-A9D6-BB932A2D3B57}" dt="2020-10-16T06:44:06.814" v="1259" actId="113"/>
          <ac:spMkLst>
            <pc:docMk/>
            <pc:sldMk cId="2676211195" sldId="503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A15340D4-C547-4F60-A9D6-BB932A2D3B57}" dt="2020-10-16T06:53:20.311" v="1444" actId="113"/>
        <pc:sldMkLst>
          <pc:docMk/>
          <pc:sldMk cId="1812059853" sldId="504"/>
        </pc:sldMkLst>
        <pc:spChg chg="mod">
          <ac:chgData name="Sharma Computer Academy" userId="08476b32c11f4418" providerId="LiveId" clId="{A15340D4-C547-4F60-A9D6-BB932A2D3B57}" dt="2020-10-16T06:39:40.041" v="1001" actId="20577"/>
          <ac:spMkLst>
            <pc:docMk/>
            <pc:sldMk cId="1812059853" sldId="504"/>
            <ac:spMk id="2" creationId="{00000000-0000-0000-0000-000000000000}"/>
          </ac:spMkLst>
        </pc:spChg>
        <pc:spChg chg="mod">
          <ac:chgData name="Sharma Computer Academy" userId="08476b32c11f4418" providerId="LiveId" clId="{A15340D4-C547-4F60-A9D6-BB932A2D3B57}" dt="2020-10-16T06:53:20.311" v="1444" actId="113"/>
          <ac:spMkLst>
            <pc:docMk/>
            <pc:sldMk cId="1812059853" sldId="504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A15340D4-C547-4F60-A9D6-BB932A2D3B57}" dt="2020-10-16T06:41:11.489" v="1050" actId="47"/>
        <pc:sldMkLst>
          <pc:docMk/>
          <pc:sldMk cId="93013231" sldId="506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3013453727" sldId="507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1007528872" sldId="508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3335413682" sldId="509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1943033041" sldId="510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2235537065" sldId="511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617539357" sldId="512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3492820422" sldId="513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2787929711" sldId="514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1943943572" sldId="515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2742806591" sldId="516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4073736169" sldId="517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418270244" sldId="518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1631388992" sldId="519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1906688796" sldId="520"/>
        </pc:sldMkLst>
      </pc:sldChg>
      <pc:sldChg chg="del">
        <pc:chgData name="Sharma Computer Academy" userId="08476b32c11f4418" providerId="LiveId" clId="{A15340D4-C547-4F60-A9D6-BB932A2D3B57}" dt="2020-10-16T06:41:06.860" v="1049" actId="47"/>
        <pc:sldMkLst>
          <pc:docMk/>
          <pc:sldMk cId="1208547699" sldId="521"/>
        </pc:sldMkLst>
      </pc:sldChg>
      <pc:sldChg chg="modSp add mod">
        <pc:chgData name="Sharma Computer Academy" userId="08476b32c11f4418" providerId="LiveId" clId="{A15340D4-C547-4F60-A9D6-BB932A2D3B57}" dt="2020-10-16T06:44:56.519" v="1271" actId="113"/>
        <pc:sldMkLst>
          <pc:docMk/>
          <pc:sldMk cId="1471770089" sldId="522"/>
        </pc:sldMkLst>
        <pc:spChg chg="mod">
          <ac:chgData name="Sharma Computer Academy" userId="08476b32c11f4418" providerId="LiveId" clId="{A15340D4-C547-4F60-A9D6-BB932A2D3B57}" dt="2020-10-16T06:44:56.519" v="1271" actId="113"/>
          <ac:spMkLst>
            <pc:docMk/>
            <pc:sldMk cId="1471770089" sldId="522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A15340D4-C547-4F60-A9D6-BB932A2D3B57}" dt="2020-10-16T06:45:33.895" v="1281" actId="113"/>
        <pc:sldMkLst>
          <pc:docMk/>
          <pc:sldMk cId="2357995855" sldId="523"/>
        </pc:sldMkLst>
        <pc:spChg chg="mod">
          <ac:chgData name="Sharma Computer Academy" userId="08476b32c11f4418" providerId="LiveId" clId="{A15340D4-C547-4F60-A9D6-BB932A2D3B57}" dt="2020-10-16T06:08:27.697" v="376" actId="20577"/>
          <ac:spMkLst>
            <pc:docMk/>
            <pc:sldMk cId="2357995855" sldId="523"/>
            <ac:spMk id="2" creationId="{00000000-0000-0000-0000-000000000000}"/>
          </ac:spMkLst>
        </pc:spChg>
        <pc:spChg chg="mod">
          <ac:chgData name="Sharma Computer Academy" userId="08476b32c11f4418" providerId="LiveId" clId="{A15340D4-C547-4F60-A9D6-BB932A2D3B57}" dt="2020-10-16T06:45:33.895" v="1281" actId="113"/>
          <ac:spMkLst>
            <pc:docMk/>
            <pc:sldMk cId="2357995855" sldId="523"/>
            <ac:spMk id="5" creationId="{00000000-0000-0000-0000-000000000000}"/>
          </ac:spMkLst>
        </pc:spChg>
      </pc:sldChg>
      <pc:sldChg chg="addSp delSp modSp add mod">
        <pc:chgData name="Sharma Computer Academy" userId="08476b32c11f4418" providerId="LiveId" clId="{A15340D4-C547-4F60-A9D6-BB932A2D3B57}" dt="2020-10-16T06:47:59.136" v="1335" actId="113"/>
        <pc:sldMkLst>
          <pc:docMk/>
          <pc:sldMk cId="3192362468" sldId="524"/>
        </pc:sldMkLst>
        <pc:spChg chg="mod">
          <ac:chgData name="Sharma Computer Academy" userId="08476b32c11f4418" providerId="LiveId" clId="{A15340D4-C547-4F60-A9D6-BB932A2D3B57}" dt="2020-10-16T06:34:28.829" v="864" actId="20577"/>
          <ac:spMkLst>
            <pc:docMk/>
            <pc:sldMk cId="3192362468" sldId="524"/>
            <ac:spMk id="2" creationId="{00000000-0000-0000-0000-000000000000}"/>
          </ac:spMkLst>
        </pc:spChg>
        <pc:spChg chg="add del">
          <ac:chgData name="Sharma Computer Academy" userId="08476b32c11f4418" providerId="LiveId" clId="{A15340D4-C547-4F60-A9D6-BB932A2D3B57}" dt="2020-10-16T06:24:14.167" v="589"/>
          <ac:spMkLst>
            <pc:docMk/>
            <pc:sldMk cId="3192362468" sldId="524"/>
            <ac:spMk id="3" creationId="{F93322AD-4837-45C2-B1B9-33D6EAB8E4BC}"/>
          </ac:spMkLst>
        </pc:spChg>
        <pc:spChg chg="mod">
          <ac:chgData name="Sharma Computer Academy" userId="08476b32c11f4418" providerId="LiveId" clId="{A15340D4-C547-4F60-A9D6-BB932A2D3B57}" dt="2020-10-16T06:47:59.136" v="1335" actId="113"/>
          <ac:spMkLst>
            <pc:docMk/>
            <pc:sldMk cId="3192362468" sldId="524"/>
            <ac:spMk id="5" creationId="{00000000-0000-0000-0000-000000000000}"/>
          </ac:spMkLst>
        </pc:spChg>
      </pc:sldChg>
      <pc:sldChg chg="modSp add mod ord">
        <pc:chgData name="Sharma Computer Academy" userId="08476b32c11f4418" providerId="LiveId" clId="{A15340D4-C547-4F60-A9D6-BB932A2D3B57}" dt="2020-10-16T06:47:27.119" v="1328" actId="113"/>
        <pc:sldMkLst>
          <pc:docMk/>
          <pc:sldMk cId="380528788" sldId="525"/>
        </pc:sldMkLst>
        <pc:spChg chg="mod">
          <ac:chgData name="Sharma Computer Academy" userId="08476b32c11f4418" providerId="LiveId" clId="{A15340D4-C547-4F60-A9D6-BB932A2D3B57}" dt="2020-10-16T06:47:27.119" v="1328" actId="113"/>
          <ac:spMkLst>
            <pc:docMk/>
            <pc:sldMk cId="380528788" sldId="525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A15340D4-C547-4F60-A9D6-BB932A2D3B57}" dt="2020-10-16T06:50:48.242" v="1388" actId="113"/>
        <pc:sldMkLst>
          <pc:docMk/>
          <pc:sldMk cId="2540140477" sldId="526"/>
        </pc:sldMkLst>
        <pc:spChg chg="mod">
          <ac:chgData name="Sharma Computer Academy" userId="08476b32c11f4418" providerId="LiveId" clId="{A15340D4-C547-4F60-A9D6-BB932A2D3B57}" dt="2020-10-16T06:34:48.315" v="903" actId="20577"/>
          <ac:spMkLst>
            <pc:docMk/>
            <pc:sldMk cId="2540140477" sldId="526"/>
            <ac:spMk id="2" creationId="{00000000-0000-0000-0000-000000000000}"/>
          </ac:spMkLst>
        </pc:spChg>
        <pc:spChg chg="mod">
          <ac:chgData name="Sharma Computer Academy" userId="08476b32c11f4418" providerId="LiveId" clId="{A15340D4-C547-4F60-A9D6-BB932A2D3B57}" dt="2020-10-16T06:50:48.242" v="1388" actId="113"/>
          <ac:spMkLst>
            <pc:docMk/>
            <pc:sldMk cId="2540140477" sldId="526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A15340D4-C547-4F60-A9D6-BB932A2D3B57}" dt="2020-10-16T06:48:25.222" v="1341" actId="113"/>
        <pc:sldMkLst>
          <pc:docMk/>
          <pc:sldMk cId="729751489" sldId="527"/>
        </pc:sldMkLst>
        <pc:spChg chg="mod">
          <ac:chgData name="Sharma Computer Academy" userId="08476b32c11f4418" providerId="LiveId" clId="{A15340D4-C547-4F60-A9D6-BB932A2D3B57}" dt="2020-10-16T06:34:40.675" v="886" actId="20577"/>
          <ac:spMkLst>
            <pc:docMk/>
            <pc:sldMk cId="729751489" sldId="527"/>
            <ac:spMk id="2" creationId="{00000000-0000-0000-0000-000000000000}"/>
          </ac:spMkLst>
        </pc:spChg>
        <pc:spChg chg="mod">
          <ac:chgData name="Sharma Computer Academy" userId="08476b32c11f4418" providerId="LiveId" clId="{A15340D4-C547-4F60-A9D6-BB932A2D3B57}" dt="2020-10-16T06:48:25.222" v="1341" actId="113"/>
          <ac:spMkLst>
            <pc:docMk/>
            <pc:sldMk cId="729751489" sldId="527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A15340D4-C547-4F60-A9D6-BB932A2D3B57}" dt="2020-10-16T06:52:28.664" v="1428" actId="207"/>
        <pc:sldMkLst>
          <pc:docMk/>
          <pc:sldMk cId="2028869279" sldId="528"/>
        </pc:sldMkLst>
        <pc:spChg chg="mod">
          <ac:chgData name="Sharma Computer Academy" userId="08476b32c11f4418" providerId="LiveId" clId="{A15340D4-C547-4F60-A9D6-BB932A2D3B57}" dt="2020-10-16T06:35:00.504" v="919" actId="20577"/>
          <ac:spMkLst>
            <pc:docMk/>
            <pc:sldMk cId="2028869279" sldId="528"/>
            <ac:spMk id="2" creationId="{00000000-0000-0000-0000-000000000000}"/>
          </ac:spMkLst>
        </pc:spChg>
        <pc:spChg chg="mod">
          <ac:chgData name="Sharma Computer Academy" userId="08476b32c11f4418" providerId="LiveId" clId="{A15340D4-C547-4F60-A9D6-BB932A2D3B57}" dt="2020-10-16T06:52:28.664" v="1428" actId="207"/>
          <ac:spMkLst>
            <pc:docMk/>
            <pc:sldMk cId="2028869279" sldId="528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10/22/2020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Parameter Binding In HQL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15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setProperties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We can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also pass </a:t>
            </a:r>
            <a:r>
              <a:rPr lang="en-IN" sz="2400" dirty="0">
                <a:latin typeface="Corbel" panose="020B0503020204020204" pitchFamily="34" charset="0"/>
              </a:rPr>
              <a:t>an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into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parameter binding.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will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automatically check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object’s properties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match </a:t>
            </a:r>
            <a:r>
              <a:rPr lang="en-IN" sz="2400" dirty="0">
                <a:latin typeface="Corbel" panose="020B0503020204020204" pitchFamily="34" charset="0"/>
              </a:rPr>
              <a:t>with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colon parameter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point to remember </a:t>
            </a:r>
            <a:r>
              <a:rPr lang="en-US" sz="2400" dirty="0">
                <a:latin typeface="Corbel" panose="020B0503020204020204" pitchFamily="34" charset="0"/>
              </a:rPr>
              <a:t>is that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parameter names </a:t>
            </a:r>
            <a:r>
              <a:rPr lang="en-US" sz="2400" dirty="0">
                <a:latin typeface="Corbel" panose="020B0503020204020204" pitchFamily="34" charset="0"/>
              </a:rPr>
              <a:t>must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match with attribute names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Entity object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Product p = new Product(); </a:t>
            </a:r>
          </a:p>
          <a:p>
            <a:pPr marL="0" indent="0">
              <a:buNone/>
            </a:pP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p.setProductCode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("7277"); </a:t>
            </a:r>
          </a:p>
          <a:p>
            <a:pPr>
              <a:buNone/>
            </a:pP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"from Product p where 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p.</a:t>
            </a:r>
            <a:r>
              <a:rPr lang="en-IN" sz="2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prodCode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IN" sz="2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prodCode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</a:p>
          <a:p>
            <a:pPr>
              <a:buNone/>
            </a:pP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 = 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setProperties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).list();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8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Positional Parameters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Positional parameter </a:t>
            </a:r>
            <a:r>
              <a:rPr lang="en-IN" sz="2400" dirty="0">
                <a:latin typeface="Corbel" panose="020B0503020204020204" pitchFamily="34" charset="0"/>
              </a:rPr>
              <a:t>binding uses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question mark (?) </a:t>
            </a:r>
            <a:r>
              <a:rPr lang="en-IN" sz="2400" dirty="0">
                <a:latin typeface="Corbel" panose="020B0503020204020204" pitchFamily="34" charset="0"/>
              </a:rPr>
              <a:t>to define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parameter</a:t>
            </a:r>
            <a:r>
              <a:rPr lang="en-IN" sz="2400" dirty="0">
                <a:latin typeface="Corbel" panose="020B0503020204020204" pitchFamily="34" charset="0"/>
              </a:rPr>
              <a:t>, and we have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set our parameter </a:t>
            </a:r>
            <a:r>
              <a:rPr lang="en-IN" sz="2400" dirty="0">
                <a:latin typeface="Corbel" panose="020B0503020204020204" pitchFamily="34" charset="0"/>
              </a:rPr>
              <a:t>according to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position sequence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"from Product p where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p.prodId</a:t>
            </a:r>
            <a:r>
              <a:rPr lang="en-IN" sz="2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>
                <a:solidFill>
                  <a:srgbClr val="0070C0"/>
                </a:solidFill>
                <a:latin typeface="Consolas" panose="020B0609020204030204" pitchFamily="49" charset="0"/>
              </a:rPr>
              <a:t>?0</a:t>
            </a:r>
            <a:r>
              <a:rPr lang="en-IN" sz="2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qobj.setParameter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7277) .list();</a:t>
            </a:r>
          </a:p>
          <a:p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HQL-Part 2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Parameter Binding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Different Ways Of Parameter Binding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Using Named Parameters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setParameter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setString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setProperties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()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Using Positional Parameters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Parameter Binding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Parameter binding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is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process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binding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a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Java variable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with an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HQL statement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222222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222222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 parameter binding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is like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PreparedStatement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JDBC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allows us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to create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dynamic queries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solidFill>
                <a:srgbClr val="222222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2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Parameter Binding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A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simple SELECT query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without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parameter binding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would look like:</a:t>
            </a:r>
          </a:p>
          <a:p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name=………;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("from Employee where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'"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+name+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"'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endParaRPr lang="en-US" sz="24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rbel" panose="020B0503020204020204" pitchFamily="34" charset="0"/>
              </a:rPr>
              <a:t>This is called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String concatenation </a:t>
            </a:r>
            <a:r>
              <a:rPr lang="en-US" sz="2400" dirty="0">
                <a:solidFill>
                  <a:srgbClr val="222222"/>
                </a:solidFill>
                <a:latin typeface="Corbel" panose="020B0503020204020204" pitchFamily="34" charset="0"/>
              </a:rPr>
              <a:t>which 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prone</a:t>
            </a:r>
            <a:r>
              <a:rPr lang="en-US" sz="2400" dirty="0">
                <a:solidFill>
                  <a:srgbClr val="222222"/>
                </a:solidFill>
                <a:latin typeface="Corbel" panose="020B0503020204020204" pitchFamily="34" charset="0"/>
              </a:rPr>
              <a:t> to attacks like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SQL INJECTION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77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Types Of Parameter Binding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There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ar</a:t>
            </a:r>
            <a:r>
              <a:rPr lang="en-IN" sz="2400" dirty="0">
                <a:latin typeface="Corbel" panose="020B0503020204020204" pitchFamily="34" charset="0"/>
              </a:rPr>
              <a:t>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two ways </a:t>
            </a:r>
            <a:r>
              <a:rPr lang="en-IN" sz="2400" dirty="0">
                <a:latin typeface="Corbel" panose="020B0503020204020204" pitchFamily="34" charset="0"/>
              </a:rPr>
              <a:t>for performing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parameter binding </a:t>
            </a:r>
            <a:r>
              <a:rPr lang="en-IN" sz="2400" dirty="0">
                <a:latin typeface="Corbel" panose="020B0503020204020204" pitchFamily="34" charset="0"/>
              </a:rPr>
              <a:t>: </a:t>
            </a: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IN" sz="2400" dirty="0">
                <a:latin typeface="Corbel" panose="020B0503020204020204" pitchFamily="34" charset="0"/>
              </a:rPr>
              <a:t>1. 	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Named parameters </a:t>
            </a: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IN" sz="2400" dirty="0">
                <a:latin typeface="Corbel" panose="020B0503020204020204" pitchFamily="34" charset="0"/>
              </a:rPr>
              <a:t>2.	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Positional parameters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99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Named Parameter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named parameters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query string will use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variable names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as 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parameters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that can be replaced at runtime.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actual value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will be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substituted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at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runtime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using the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setParameter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method.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2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setParameter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method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setParameter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belongs 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Query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object and has the following prototype: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public Query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setParameter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(String name, Object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val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throws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HibernateException</a:t>
            </a:r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3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setParameter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"from Product p where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p.prodId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pid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qobj.setParameter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pid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7277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.list();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setParameter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 </a:t>
            </a:r>
            <a:r>
              <a:rPr lang="en-IN" sz="2400" dirty="0">
                <a:latin typeface="Corbel" panose="020B0503020204020204" pitchFamily="34" charset="0"/>
              </a:rPr>
              <a:t>method 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smart enough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to discover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parameter data type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for us.</a:t>
            </a:r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7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setString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We can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also use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method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setString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to inform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this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parameter data type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"from Product p where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p.prodName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qobj.setString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pname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“Mobile”).list();</a:t>
            </a:r>
          </a:p>
          <a:p>
            <a:endParaRPr lang="en-IN" sz="2400" dirty="0"/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above code </a:t>
            </a:r>
            <a:r>
              <a:rPr lang="en-US" sz="2400" dirty="0">
                <a:latin typeface="Corbel" panose="020B0503020204020204" pitchFamily="34" charset="0"/>
              </a:rPr>
              <a:t>tells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insert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US" sz="2400" dirty="0">
                <a:latin typeface="Corbel" panose="020B0503020204020204" pitchFamily="34" charset="0"/>
              </a:rPr>
              <a:t> of type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String</a:t>
            </a:r>
            <a:r>
              <a:rPr lang="en-US" sz="2400" dirty="0">
                <a:latin typeface="Corbel" panose="020B0503020204020204" pitchFamily="34" charset="0"/>
              </a:rPr>
              <a:t> in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We can also use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setInteger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setBoolean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dirty="0" err="1">
                <a:latin typeface="Corbel" panose="020B0503020204020204" pitchFamily="34" charset="0"/>
              </a:rPr>
              <a:t>etc</a:t>
            </a:r>
            <a:r>
              <a:rPr lang="en-US" sz="2400" dirty="0">
                <a:latin typeface="Corbel" panose="020B0503020204020204" pitchFamily="34" charset="0"/>
              </a:rPr>
              <a:t> for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corresponding types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1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3897</TotalTime>
  <Words>512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Parameter Binding In HQL</vt:lpstr>
      <vt:lpstr>Today’s Agenda</vt:lpstr>
      <vt:lpstr>What Is Parameter Binding ?</vt:lpstr>
      <vt:lpstr>What Is Parameter Binding ?</vt:lpstr>
      <vt:lpstr>Types Of Parameter Binding</vt:lpstr>
      <vt:lpstr>Named Parameter</vt:lpstr>
      <vt:lpstr>Using setParameter()</vt:lpstr>
      <vt:lpstr>Using setParameter()</vt:lpstr>
      <vt:lpstr>Using setString()</vt:lpstr>
      <vt:lpstr>Using setProperties()</vt:lpstr>
      <vt:lpstr>Using Positional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310</cp:revision>
  <dcterms:created xsi:type="dcterms:W3CDTF">2014-01-22T20:27:14Z</dcterms:created>
  <dcterms:modified xsi:type="dcterms:W3CDTF">2020-10-21T20:28:55Z</dcterms:modified>
</cp:coreProperties>
</file>